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076138382" r:id="rId3"/>
    <p:sldId id="258" r:id="rId4"/>
    <p:sldId id="261" r:id="rId5"/>
    <p:sldId id="264" r:id="rId6"/>
    <p:sldId id="265" r:id="rId7"/>
    <p:sldId id="260" r:id="rId8"/>
    <p:sldId id="273" r:id="rId9"/>
    <p:sldId id="274" r:id="rId10"/>
    <p:sldId id="270" r:id="rId11"/>
    <p:sldId id="336" r:id="rId12"/>
    <p:sldId id="2174" r:id="rId13"/>
    <p:sldId id="2175" r:id="rId14"/>
    <p:sldId id="2342" r:id="rId15"/>
    <p:sldId id="278" r:id="rId16"/>
    <p:sldId id="339" r:id="rId17"/>
    <p:sldId id="282" r:id="rId18"/>
    <p:sldId id="283" r:id="rId19"/>
    <p:sldId id="1841" r:id="rId20"/>
    <p:sldId id="2316" r:id="rId21"/>
    <p:sldId id="2257" r:id="rId22"/>
    <p:sldId id="2258" r:id="rId23"/>
    <p:sldId id="2259" r:id="rId24"/>
    <p:sldId id="2260" r:id="rId25"/>
    <p:sldId id="2261" r:id="rId26"/>
    <p:sldId id="2262" r:id="rId27"/>
    <p:sldId id="2263" r:id="rId28"/>
    <p:sldId id="2264" r:id="rId29"/>
    <p:sldId id="2343" r:id="rId30"/>
    <p:sldId id="2289" r:id="rId31"/>
    <p:sldId id="2325" r:id="rId32"/>
    <p:sldId id="2266" r:id="rId33"/>
    <p:sldId id="2267" r:id="rId34"/>
    <p:sldId id="2286" r:id="rId35"/>
    <p:sldId id="2302" r:id="rId36"/>
    <p:sldId id="2303" r:id="rId37"/>
    <p:sldId id="303" r:id="rId38"/>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07BB3-C9D6-449F-966A-1C9CCD719CF6}" v="31" dt="2021-03-25T13:10:27.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91" d="100"/>
          <a:sy n="191" d="100"/>
        </p:scale>
        <p:origin x="174" y="9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ago Bernardo" userId="3b5dc24d-b235-4d07-8c79-08987c4c59df" providerId="ADAL" clId="{CC007BB3-C9D6-449F-966A-1C9CCD719CF6}"/>
    <pc:docChg chg="undo custSel addSld delSld modSld sldOrd">
      <pc:chgData name="Tiago Bernardo" userId="3b5dc24d-b235-4d07-8c79-08987c4c59df" providerId="ADAL" clId="{CC007BB3-C9D6-449F-966A-1C9CCD719CF6}" dt="2021-03-26T10:32:31.323" v="223" actId="729"/>
      <pc:docMkLst>
        <pc:docMk/>
      </pc:docMkLst>
      <pc:sldChg chg="del">
        <pc:chgData name="Tiago Bernardo" userId="3b5dc24d-b235-4d07-8c79-08987c4c59df" providerId="ADAL" clId="{CC007BB3-C9D6-449F-966A-1C9CCD719CF6}" dt="2021-03-25T13:10:29.340" v="218" actId="47"/>
        <pc:sldMkLst>
          <pc:docMk/>
          <pc:sldMk cId="332732508" sldId="256"/>
        </pc:sldMkLst>
      </pc:sldChg>
      <pc:sldChg chg="del">
        <pc:chgData name="Tiago Bernardo" userId="3b5dc24d-b235-4d07-8c79-08987c4c59df" providerId="ADAL" clId="{CC007BB3-C9D6-449F-966A-1C9CCD719CF6}" dt="2021-03-25T09:22:40.521" v="0" actId="47"/>
        <pc:sldMkLst>
          <pc:docMk/>
          <pc:sldMk cId="1119172878" sldId="257"/>
        </pc:sldMkLst>
      </pc:sldChg>
      <pc:sldChg chg="modSp mod">
        <pc:chgData name="Tiago Bernardo" userId="3b5dc24d-b235-4d07-8c79-08987c4c59df" providerId="ADAL" clId="{CC007BB3-C9D6-449F-966A-1C9CCD719CF6}" dt="2021-03-25T13:50:04.114" v="222" actId="1076"/>
        <pc:sldMkLst>
          <pc:docMk/>
          <pc:sldMk cId="2415737830" sldId="258"/>
        </pc:sldMkLst>
        <pc:picChg chg="mod">
          <ac:chgData name="Tiago Bernardo" userId="3b5dc24d-b235-4d07-8c79-08987c4c59df" providerId="ADAL" clId="{CC007BB3-C9D6-449F-966A-1C9CCD719CF6}" dt="2021-03-25T13:50:04.114" v="222" actId="1076"/>
          <ac:picMkLst>
            <pc:docMk/>
            <pc:sldMk cId="2415737830" sldId="258"/>
            <ac:picMk id="3" creationId="{2B14EDCD-EB36-46FC-8883-26F87BA0C5F3}"/>
          </ac:picMkLst>
        </pc:picChg>
      </pc:sldChg>
      <pc:sldChg chg="del">
        <pc:chgData name="Tiago Bernardo" userId="3b5dc24d-b235-4d07-8c79-08987c4c59df" providerId="ADAL" clId="{CC007BB3-C9D6-449F-966A-1C9CCD719CF6}" dt="2021-03-25T09:22:45.670" v="1" actId="47"/>
        <pc:sldMkLst>
          <pc:docMk/>
          <pc:sldMk cId="2895564849" sldId="259"/>
        </pc:sldMkLst>
      </pc:sldChg>
      <pc:sldChg chg="ord">
        <pc:chgData name="Tiago Bernardo" userId="3b5dc24d-b235-4d07-8c79-08987c4c59df" providerId="ADAL" clId="{CC007BB3-C9D6-449F-966A-1C9CCD719CF6}" dt="2021-03-25T09:24:00.204" v="4"/>
        <pc:sldMkLst>
          <pc:docMk/>
          <pc:sldMk cId="3622695856" sldId="260"/>
        </pc:sldMkLst>
      </pc:sldChg>
      <pc:sldChg chg="modSp mod">
        <pc:chgData name="Tiago Bernardo" userId="3b5dc24d-b235-4d07-8c79-08987c4c59df" providerId="ADAL" clId="{CC007BB3-C9D6-449F-966A-1C9CCD719CF6}" dt="2021-03-25T13:49:55.831" v="220" actId="1076"/>
        <pc:sldMkLst>
          <pc:docMk/>
          <pc:sldMk cId="4122092306" sldId="261"/>
        </pc:sldMkLst>
        <pc:picChg chg="mod">
          <ac:chgData name="Tiago Bernardo" userId="3b5dc24d-b235-4d07-8c79-08987c4c59df" providerId="ADAL" clId="{CC007BB3-C9D6-449F-966A-1C9CCD719CF6}" dt="2021-03-25T13:49:55.831" v="220" actId="1076"/>
          <ac:picMkLst>
            <pc:docMk/>
            <pc:sldMk cId="4122092306" sldId="261"/>
            <ac:picMk id="3" creationId="{D4302CB9-99C9-4DDE-94DC-FCE388CB09E0}"/>
          </ac:picMkLst>
        </pc:picChg>
      </pc:sldChg>
      <pc:sldChg chg="del">
        <pc:chgData name="Tiago Bernardo" userId="3b5dc24d-b235-4d07-8c79-08987c4c59df" providerId="ADAL" clId="{CC007BB3-C9D6-449F-966A-1C9CCD719CF6}" dt="2021-03-25T09:23:49.327" v="2" actId="47"/>
        <pc:sldMkLst>
          <pc:docMk/>
          <pc:sldMk cId="3782170507" sldId="262"/>
        </pc:sldMkLst>
      </pc:sldChg>
      <pc:sldChg chg="del mod modShow">
        <pc:chgData name="Tiago Bernardo" userId="3b5dc24d-b235-4d07-8c79-08987c4c59df" providerId="ADAL" clId="{CC007BB3-C9D6-449F-966A-1C9CCD719CF6}" dt="2021-03-25T13:49:53.289" v="219" actId="47"/>
        <pc:sldMkLst>
          <pc:docMk/>
          <pc:sldMk cId="4079984445" sldId="263"/>
        </pc:sldMkLst>
      </pc:sldChg>
      <pc:sldChg chg="del mod modShow">
        <pc:chgData name="Tiago Bernardo" userId="3b5dc24d-b235-4d07-8c79-08987c4c59df" providerId="ADAL" clId="{CC007BB3-C9D6-449F-966A-1C9CCD719CF6}" dt="2021-03-25T11:59:47.197" v="53" actId="47"/>
        <pc:sldMkLst>
          <pc:docMk/>
          <pc:sldMk cId="3674319787" sldId="266"/>
        </pc:sldMkLst>
      </pc:sldChg>
      <pc:sldChg chg="del mod modShow">
        <pc:chgData name="Tiago Bernardo" userId="3b5dc24d-b235-4d07-8c79-08987c4c59df" providerId="ADAL" clId="{CC007BB3-C9D6-449F-966A-1C9CCD719CF6}" dt="2021-03-25T11:59:47.197" v="53" actId="47"/>
        <pc:sldMkLst>
          <pc:docMk/>
          <pc:sldMk cId="3950301941" sldId="267"/>
        </pc:sldMkLst>
      </pc:sldChg>
      <pc:sldChg chg="del mod modShow">
        <pc:chgData name="Tiago Bernardo" userId="3b5dc24d-b235-4d07-8c79-08987c4c59df" providerId="ADAL" clId="{CC007BB3-C9D6-449F-966A-1C9CCD719CF6}" dt="2021-03-25T11:59:47.197" v="53" actId="47"/>
        <pc:sldMkLst>
          <pc:docMk/>
          <pc:sldMk cId="1385609812" sldId="268"/>
        </pc:sldMkLst>
      </pc:sldChg>
      <pc:sldChg chg="modSp del mod">
        <pc:chgData name="Tiago Bernardo" userId="3b5dc24d-b235-4d07-8c79-08987c4c59df" providerId="ADAL" clId="{CC007BB3-C9D6-449F-966A-1C9CCD719CF6}" dt="2021-03-25T09:25:11.549" v="12" actId="47"/>
        <pc:sldMkLst>
          <pc:docMk/>
          <pc:sldMk cId="2936130391" sldId="269"/>
        </pc:sldMkLst>
        <pc:picChg chg="mod">
          <ac:chgData name="Tiago Bernardo" userId="3b5dc24d-b235-4d07-8c79-08987c4c59df" providerId="ADAL" clId="{CC007BB3-C9D6-449F-966A-1C9CCD719CF6}" dt="2021-03-25T09:24:56.815" v="10" actId="1076"/>
          <ac:picMkLst>
            <pc:docMk/>
            <pc:sldMk cId="2936130391" sldId="269"/>
            <ac:picMk id="3" creationId="{A0CB2094-4625-4ED5-B6A1-EDD0FA959716}"/>
          </ac:picMkLst>
        </pc:picChg>
      </pc:sldChg>
      <pc:sldChg chg="del">
        <pc:chgData name="Tiago Bernardo" userId="3b5dc24d-b235-4d07-8c79-08987c4c59df" providerId="ADAL" clId="{CC007BB3-C9D6-449F-966A-1C9CCD719CF6}" dt="2021-03-25T09:25:31.953" v="14" actId="47"/>
        <pc:sldMkLst>
          <pc:docMk/>
          <pc:sldMk cId="1570506800" sldId="271"/>
        </pc:sldMkLst>
      </pc:sldChg>
      <pc:sldChg chg="del">
        <pc:chgData name="Tiago Bernardo" userId="3b5dc24d-b235-4d07-8c79-08987c4c59df" providerId="ADAL" clId="{CC007BB3-C9D6-449F-966A-1C9CCD719CF6}" dt="2021-03-25T09:25:33.674" v="15" actId="47"/>
        <pc:sldMkLst>
          <pc:docMk/>
          <pc:sldMk cId="1505574500" sldId="272"/>
        </pc:sldMkLst>
      </pc:sldChg>
      <pc:sldChg chg="ord">
        <pc:chgData name="Tiago Bernardo" userId="3b5dc24d-b235-4d07-8c79-08987c4c59df" providerId="ADAL" clId="{CC007BB3-C9D6-449F-966A-1C9CCD719CF6}" dt="2021-03-25T12:00:01.183" v="55"/>
        <pc:sldMkLst>
          <pc:docMk/>
          <pc:sldMk cId="1597486727" sldId="273"/>
        </pc:sldMkLst>
      </pc:sldChg>
      <pc:sldChg chg="ord">
        <pc:chgData name="Tiago Bernardo" userId="3b5dc24d-b235-4d07-8c79-08987c4c59df" providerId="ADAL" clId="{CC007BB3-C9D6-449F-966A-1C9CCD719CF6}" dt="2021-03-25T09:26:06.592" v="17"/>
        <pc:sldMkLst>
          <pc:docMk/>
          <pc:sldMk cId="945614375" sldId="274"/>
        </pc:sldMkLst>
      </pc:sldChg>
      <pc:sldChg chg="modSp del mod">
        <pc:chgData name="Tiago Bernardo" userId="3b5dc24d-b235-4d07-8c79-08987c4c59df" providerId="ADAL" clId="{CC007BB3-C9D6-449F-966A-1C9CCD719CF6}" dt="2021-03-25T12:00:16.001" v="57" actId="47"/>
        <pc:sldMkLst>
          <pc:docMk/>
          <pc:sldMk cId="3368575513" sldId="275"/>
        </pc:sldMkLst>
        <pc:spChg chg="mod">
          <ac:chgData name="Tiago Bernardo" userId="3b5dc24d-b235-4d07-8c79-08987c4c59df" providerId="ADAL" clId="{CC007BB3-C9D6-449F-966A-1C9CCD719CF6}" dt="2021-03-25T09:27:40.984" v="27" actId="27636"/>
          <ac:spMkLst>
            <pc:docMk/>
            <pc:sldMk cId="3368575513" sldId="275"/>
            <ac:spMk id="2" creationId="{B4A9FB76-19B4-4293-B1CE-9B238A8E131C}"/>
          </ac:spMkLst>
        </pc:spChg>
      </pc:sldChg>
      <pc:sldChg chg="del">
        <pc:chgData name="Tiago Bernardo" userId="3b5dc24d-b235-4d07-8c79-08987c4c59df" providerId="ADAL" clId="{CC007BB3-C9D6-449F-966A-1C9CCD719CF6}" dt="2021-03-25T12:00:13.397" v="56" actId="47"/>
        <pc:sldMkLst>
          <pc:docMk/>
          <pc:sldMk cId="3450052408" sldId="276"/>
        </pc:sldMkLst>
      </pc:sldChg>
      <pc:sldChg chg="del">
        <pc:chgData name="Tiago Bernardo" userId="3b5dc24d-b235-4d07-8c79-08987c4c59df" providerId="ADAL" clId="{CC007BB3-C9D6-449F-966A-1C9CCD719CF6}" dt="2021-03-25T12:00:18.553" v="58" actId="47"/>
        <pc:sldMkLst>
          <pc:docMk/>
          <pc:sldMk cId="1832212605" sldId="277"/>
        </pc:sldMkLst>
      </pc:sldChg>
      <pc:sldChg chg="delSp modSp add mod">
        <pc:chgData name="Tiago Bernardo" userId="3b5dc24d-b235-4d07-8c79-08987c4c59df" providerId="ADAL" clId="{CC007BB3-C9D6-449F-966A-1C9CCD719CF6}" dt="2021-03-25T12:40:42.038" v="118" actId="1076"/>
        <pc:sldMkLst>
          <pc:docMk/>
          <pc:sldMk cId="2288983415" sldId="278"/>
        </pc:sldMkLst>
        <pc:spChg chg="mod">
          <ac:chgData name="Tiago Bernardo" userId="3b5dc24d-b235-4d07-8c79-08987c4c59df" providerId="ADAL" clId="{CC007BB3-C9D6-449F-966A-1C9CCD719CF6}" dt="2021-03-25T12:40:42.038" v="118" actId="1076"/>
          <ac:spMkLst>
            <pc:docMk/>
            <pc:sldMk cId="2288983415" sldId="278"/>
            <ac:spMk id="4" creationId="{40EC4DB3-70CC-4163-8738-B44091FED9B1}"/>
          </ac:spMkLst>
        </pc:spChg>
        <pc:spChg chg="mod">
          <ac:chgData name="Tiago Bernardo" userId="3b5dc24d-b235-4d07-8c79-08987c4c59df" providerId="ADAL" clId="{CC007BB3-C9D6-449F-966A-1C9CCD719CF6}" dt="2021-03-25T12:40:42.038" v="118" actId="1076"/>
          <ac:spMkLst>
            <pc:docMk/>
            <pc:sldMk cId="2288983415" sldId="278"/>
            <ac:spMk id="5" creationId="{E51932BE-1B6F-4AB1-80BF-62AD583D03C3}"/>
          </ac:spMkLst>
        </pc:spChg>
        <pc:spChg chg="mod">
          <ac:chgData name="Tiago Bernardo" userId="3b5dc24d-b235-4d07-8c79-08987c4c59df" providerId="ADAL" clId="{CC007BB3-C9D6-449F-966A-1C9CCD719CF6}" dt="2021-03-25T12:40:42.038" v="118" actId="1076"/>
          <ac:spMkLst>
            <pc:docMk/>
            <pc:sldMk cId="2288983415" sldId="278"/>
            <ac:spMk id="30" creationId="{9EF271DD-5F7A-4575-9FDD-8CE2AB349700}"/>
          </ac:spMkLst>
        </pc:spChg>
        <pc:spChg chg="mod">
          <ac:chgData name="Tiago Bernardo" userId="3b5dc24d-b235-4d07-8c79-08987c4c59df" providerId="ADAL" clId="{CC007BB3-C9D6-449F-966A-1C9CCD719CF6}" dt="2021-03-25T12:40:42.038" v="118" actId="1076"/>
          <ac:spMkLst>
            <pc:docMk/>
            <pc:sldMk cId="2288983415" sldId="278"/>
            <ac:spMk id="31" creationId="{6957FDED-83C0-473A-9949-CD3C7A633F5D}"/>
          </ac:spMkLst>
        </pc:spChg>
        <pc:spChg chg="mod">
          <ac:chgData name="Tiago Bernardo" userId="3b5dc24d-b235-4d07-8c79-08987c4c59df" providerId="ADAL" clId="{CC007BB3-C9D6-449F-966A-1C9CCD719CF6}" dt="2021-03-25T12:40:42.038" v="118" actId="1076"/>
          <ac:spMkLst>
            <pc:docMk/>
            <pc:sldMk cId="2288983415" sldId="278"/>
            <ac:spMk id="32" creationId="{8DB45046-942C-493C-B2CC-4A02B93CF64A}"/>
          </ac:spMkLst>
        </pc:spChg>
        <pc:spChg chg="del">
          <ac:chgData name="Tiago Bernardo" userId="3b5dc24d-b235-4d07-8c79-08987c4c59df" providerId="ADAL" clId="{CC007BB3-C9D6-449F-966A-1C9CCD719CF6}" dt="2021-03-25T12:40:35.569" v="117" actId="478"/>
          <ac:spMkLst>
            <pc:docMk/>
            <pc:sldMk cId="2288983415" sldId="278"/>
            <ac:spMk id="33" creationId="{90AF576B-3714-49F1-9310-D797EFF2FCA9}"/>
          </ac:spMkLst>
        </pc:spChg>
        <pc:spChg chg="del">
          <ac:chgData name="Tiago Bernardo" userId="3b5dc24d-b235-4d07-8c79-08987c4c59df" providerId="ADAL" clId="{CC007BB3-C9D6-449F-966A-1C9CCD719CF6}" dt="2021-03-25T12:40:35.569" v="117" actId="478"/>
          <ac:spMkLst>
            <pc:docMk/>
            <pc:sldMk cId="2288983415" sldId="278"/>
            <ac:spMk id="35" creationId="{50D432B0-F231-4EF7-9F4D-86C7FD09200B}"/>
          </ac:spMkLst>
        </pc:spChg>
        <pc:spChg chg="del">
          <ac:chgData name="Tiago Bernardo" userId="3b5dc24d-b235-4d07-8c79-08987c4c59df" providerId="ADAL" clId="{CC007BB3-C9D6-449F-966A-1C9CCD719CF6}" dt="2021-03-25T12:40:35.569" v="117" actId="478"/>
          <ac:spMkLst>
            <pc:docMk/>
            <pc:sldMk cId="2288983415" sldId="278"/>
            <ac:spMk id="36" creationId="{39CED27B-AC29-45CB-A92F-C02863CC7D4E}"/>
          </ac:spMkLst>
        </pc:spChg>
        <pc:spChg chg="del">
          <ac:chgData name="Tiago Bernardo" userId="3b5dc24d-b235-4d07-8c79-08987c4c59df" providerId="ADAL" clId="{CC007BB3-C9D6-449F-966A-1C9CCD719CF6}" dt="2021-03-25T12:40:35.569" v="117" actId="478"/>
          <ac:spMkLst>
            <pc:docMk/>
            <pc:sldMk cId="2288983415" sldId="278"/>
            <ac:spMk id="37" creationId="{3BF3D8E7-3AB1-4C9B-85E1-3CF03E5D2B14}"/>
          </ac:spMkLst>
        </pc:spChg>
        <pc:spChg chg="del">
          <ac:chgData name="Tiago Bernardo" userId="3b5dc24d-b235-4d07-8c79-08987c4c59df" providerId="ADAL" clId="{CC007BB3-C9D6-449F-966A-1C9CCD719CF6}" dt="2021-03-25T12:40:35.569" v="117" actId="478"/>
          <ac:spMkLst>
            <pc:docMk/>
            <pc:sldMk cId="2288983415" sldId="278"/>
            <ac:spMk id="38" creationId="{09CE9ACF-8BD8-4B20-9054-57C66ECD85C0}"/>
          </ac:spMkLst>
        </pc:spChg>
        <pc:spChg chg="del">
          <ac:chgData name="Tiago Bernardo" userId="3b5dc24d-b235-4d07-8c79-08987c4c59df" providerId="ADAL" clId="{CC007BB3-C9D6-449F-966A-1C9CCD719CF6}" dt="2021-03-25T12:40:35.569" v="117" actId="478"/>
          <ac:spMkLst>
            <pc:docMk/>
            <pc:sldMk cId="2288983415" sldId="278"/>
            <ac:spMk id="39" creationId="{E8A00001-8B5A-428C-9156-0368B62996BF}"/>
          </ac:spMkLst>
        </pc:spChg>
        <pc:spChg chg="mod">
          <ac:chgData name="Tiago Bernardo" userId="3b5dc24d-b235-4d07-8c79-08987c4c59df" providerId="ADAL" clId="{CC007BB3-C9D6-449F-966A-1C9CCD719CF6}" dt="2021-03-25T12:40:42.038" v="118" actId="1076"/>
          <ac:spMkLst>
            <pc:docMk/>
            <pc:sldMk cId="2288983415" sldId="278"/>
            <ac:spMk id="43" creationId="{7C88CE72-2289-40BC-AC79-705E7C887A1A}"/>
          </ac:spMkLst>
        </pc:spChg>
        <pc:spChg chg="mod">
          <ac:chgData name="Tiago Bernardo" userId="3b5dc24d-b235-4d07-8c79-08987c4c59df" providerId="ADAL" clId="{CC007BB3-C9D6-449F-966A-1C9CCD719CF6}" dt="2021-03-25T12:40:42.038" v="118" actId="1076"/>
          <ac:spMkLst>
            <pc:docMk/>
            <pc:sldMk cId="2288983415" sldId="278"/>
            <ac:spMk id="45" creationId="{509950EF-7F68-4DA2-B6C6-50E6E85B698E}"/>
          </ac:spMkLst>
        </pc:spChg>
        <pc:spChg chg="mod">
          <ac:chgData name="Tiago Bernardo" userId="3b5dc24d-b235-4d07-8c79-08987c4c59df" providerId="ADAL" clId="{CC007BB3-C9D6-449F-966A-1C9CCD719CF6}" dt="2021-03-25T12:40:42.038" v="118" actId="1076"/>
          <ac:spMkLst>
            <pc:docMk/>
            <pc:sldMk cId="2288983415" sldId="278"/>
            <ac:spMk id="47" creationId="{4A8F31BE-38A6-4D11-80CF-DE2159FAAE52}"/>
          </ac:spMkLst>
        </pc:spChg>
        <pc:spChg chg="del">
          <ac:chgData name="Tiago Bernardo" userId="3b5dc24d-b235-4d07-8c79-08987c4c59df" providerId="ADAL" clId="{CC007BB3-C9D6-449F-966A-1C9CCD719CF6}" dt="2021-03-25T12:40:35.569" v="117" actId="478"/>
          <ac:spMkLst>
            <pc:docMk/>
            <pc:sldMk cId="2288983415" sldId="278"/>
            <ac:spMk id="117" creationId="{4DF1DBA3-D475-4E22-BB38-F4004340C204}"/>
          </ac:spMkLst>
        </pc:spChg>
        <pc:spChg chg="del">
          <ac:chgData name="Tiago Bernardo" userId="3b5dc24d-b235-4d07-8c79-08987c4c59df" providerId="ADAL" clId="{CC007BB3-C9D6-449F-966A-1C9CCD719CF6}" dt="2021-03-25T12:40:35.569" v="117" actId="478"/>
          <ac:spMkLst>
            <pc:docMk/>
            <pc:sldMk cId="2288983415" sldId="278"/>
            <ac:spMk id="118" creationId="{3F9C8963-2BCA-4788-AE7A-BB91638F4B44}"/>
          </ac:spMkLst>
        </pc:spChg>
        <pc:spChg chg="del">
          <ac:chgData name="Tiago Bernardo" userId="3b5dc24d-b235-4d07-8c79-08987c4c59df" providerId="ADAL" clId="{CC007BB3-C9D6-449F-966A-1C9CCD719CF6}" dt="2021-03-25T12:40:35.569" v="117" actId="478"/>
          <ac:spMkLst>
            <pc:docMk/>
            <pc:sldMk cId="2288983415" sldId="278"/>
            <ac:spMk id="119" creationId="{9A505E58-62CB-4606-BB9B-70DDB752EFCC}"/>
          </ac:spMkLst>
        </pc:spChg>
        <pc:spChg chg="del">
          <ac:chgData name="Tiago Bernardo" userId="3b5dc24d-b235-4d07-8c79-08987c4c59df" providerId="ADAL" clId="{CC007BB3-C9D6-449F-966A-1C9CCD719CF6}" dt="2021-03-25T12:40:35.569" v="117" actId="478"/>
          <ac:spMkLst>
            <pc:docMk/>
            <pc:sldMk cId="2288983415" sldId="278"/>
            <ac:spMk id="120" creationId="{5F5524B0-829F-491D-B069-C73E69002A08}"/>
          </ac:spMkLst>
        </pc:spChg>
        <pc:spChg chg="del">
          <ac:chgData name="Tiago Bernardo" userId="3b5dc24d-b235-4d07-8c79-08987c4c59df" providerId="ADAL" clId="{CC007BB3-C9D6-449F-966A-1C9CCD719CF6}" dt="2021-03-25T12:40:35.569" v="117" actId="478"/>
          <ac:spMkLst>
            <pc:docMk/>
            <pc:sldMk cId="2288983415" sldId="278"/>
            <ac:spMk id="121" creationId="{F9F5F85B-EB41-414B-A7C3-9BBE47B689FE}"/>
          </ac:spMkLst>
        </pc:spChg>
        <pc:spChg chg="del">
          <ac:chgData name="Tiago Bernardo" userId="3b5dc24d-b235-4d07-8c79-08987c4c59df" providerId="ADAL" clId="{CC007BB3-C9D6-449F-966A-1C9CCD719CF6}" dt="2021-03-25T12:40:35.569" v="117" actId="478"/>
          <ac:spMkLst>
            <pc:docMk/>
            <pc:sldMk cId="2288983415" sldId="278"/>
            <ac:spMk id="122" creationId="{F7702991-A0CD-44EE-9C19-732EF8050ABB}"/>
          </ac:spMkLst>
        </pc:spChg>
        <pc:spChg chg="del">
          <ac:chgData name="Tiago Bernardo" userId="3b5dc24d-b235-4d07-8c79-08987c4c59df" providerId="ADAL" clId="{CC007BB3-C9D6-449F-966A-1C9CCD719CF6}" dt="2021-03-25T12:40:35.569" v="117" actId="478"/>
          <ac:spMkLst>
            <pc:docMk/>
            <pc:sldMk cId="2288983415" sldId="278"/>
            <ac:spMk id="126" creationId="{1C5450EF-46CE-4288-AEAB-37DBE3EDC604}"/>
          </ac:spMkLst>
        </pc:spChg>
        <pc:spChg chg="del">
          <ac:chgData name="Tiago Bernardo" userId="3b5dc24d-b235-4d07-8c79-08987c4c59df" providerId="ADAL" clId="{CC007BB3-C9D6-449F-966A-1C9CCD719CF6}" dt="2021-03-25T12:40:35.569" v="117" actId="478"/>
          <ac:spMkLst>
            <pc:docMk/>
            <pc:sldMk cId="2288983415" sldId="278"/>
            <ac:spMk id="127" creationId="{F966535A-66C7-40F2-89DA-049971C5A0A6}"/>
          </ac:spMkLst>
        </pc:spChg>
        <pc:grpChg chg="del">
          <ac:chgData name="Tiago Bernardo" userId="3b5dc24d-b235-4d07-8c79-08987c4c59df" providerId="ADAL" clId="{CC007BB3-C9D6-449F-966A-1C9CCD719CF6}" dt="2021-03-25T12:40:35.569" v="117" actId="478"/>
          <ac:grpSpMkLst>
            <pc:docMk/>
            <pc:sldMk cId="2288983415" sldId="278"/>
            <ac:grpSpMk id="62" creationId="{FDFD606A-96F9-4CB1-88CD-CB9F23E34079}"/>
          </ac:grpSpMkLst>
        </pc:grpChg>
        <pc:grpChg chg="del">
          <ac:chgData name="Tiago Bernardo" userId="3b5dc24d-b235-4d07-8c79-08987c4c59df" providerId="ADAL" clId="{CC007BB3-C9D6-449F-966A-1C9CCD719CF6}" dt="2021-03-25T12:40:35.569" v="117" actId="478"/>
          <ac:grpSpMkLst>
            <pc:docMk/>
            <pc:sldMk cId="2288983415" sldId="278"/>
            <ac:grpSpMk id="84" creationId="{F557C4BE-0EC0-4664-8E12-A98AB2610787}"/>
          </ac:grpSpMkLst>
        </pc:grpChg>
        <pc:grpChg chg="del">
          <ac:chgData name="Tiago Bernardo" userId="3b5dc24d-b235-4d07-8c79-08987c4c59df" providerId="ADAL" clId="{CC007BB3-C9D6-449F-966A-1C9CCD719CF6}" dt="2021-03-25T12:40:35.569" v="117" actId="478"/>
          <ac:grpSpMkLst>
            <pc:docMk/>
            <pc:sldMk cId="2288983415" sldId="278"/>
            <ac:grpSpMk id="92" creationId="{3F333EF9-826F-407E-B7D5-E6120AB01343}"/>
          </ac:grpSpMkLst>
        </pc:grpChg>
        <pc:grpChg chg="del">
          <ac:chgData name="Tiago Bernardo" userId="3b5dc24d-b235-4d07-8c79-08987c4c59df" providerId="ADAL" clId="{CC007BB3-C9D6-449F-966A-1C9CCD719CF6}" dt="2021-03-25T12:40:35.569" v="117" actId="478"/>
          <ac:grpSpMkLst>
            <pc:docMk/>
            <pc:sldMk cId="2288983415" sldId="278"/>
            <ac:grpSpMk id="99" creationId="{A4AE6901-2A87-483A-9BB9-B658AFF0FC60}"/>
          </ac:grpSpMkLst>
        </pc:grpChg>
        <pc:picChg chg="del">
          <ac:chgData name="Tiago Bernardo" userId="3b5dc24d-b235-4d07-8c79-08987c4c59df" providerId="ADAL" clId="{CC007BB3-C9D6-449F-966A-1C9CCD719CF6}" dt="2021-03-25T12:40:35.569" v="117" actId="478"/>
          <ac:picMkLst>
            <pc:docMk/>
            <pc:sldMk cId="2288983415" sldId="278"/>
            <ac:picMk id="113" creationId="{A25096A7-FAD2-494F-9AF0-DEA9968DB5AC}"/>
          </ac:picMkLst>
        </pc:picChg>
        <pc:picChg chg="mod">
          <ac:chgData name="Tiago Bernardo" userId="3b5dc24d-b235-4d07-8c79-08987c4c59df" providerId="ADAL" clId="{CC007BB3-C9D6-449F-966A-1C9CCD719CF6}" dt="2021-03-25T12:40:42.038" v="118" actId="1076"/>
          <ac:picMkLst>
            <pc:docMk/>
            <pc:sldMk cId="2288983415" sldId="278"/>
            <ac:picMk id="123" creationId="{7A5744D2-B66B-4A92-85E3-0C32481F1D0D}"/>
          </ac:picMkLst>
        </pc:picChg>
        <pc:picChg chg="mod">
          <ac:chgData name="Tiago Bernardo" userId="3b5dc24d-b235-4d07-8c79-08987c4c59df" providerId="ADAL" clId="{CC007BB3-C9D6-449F-966A-1C9CCD719CF6}" dt="2021-03-25T12:40:42.038" v="118" actId="1076"/>
          <ac:picMkLst>
            <pc:docMk/>
            <pc:sldMk cId="2288983415" sldId="278"/>
            <ac:picMk id="124" creationId="{06D6B15E-256B-4899-A3C6-3B37C407B882}"/>
          </ac:picMkLst>
        </pc:picChg>
        <pc:picChg chg="mod">
          <ac:chgData name="Tiago Bernardo" userId="3b5dc24d-b235-4d07-8c79-08987c4c59df" providerId="ADAL" clId="{CC007BB3-C9D6-449F-966A-1C9CCD719CF6}" dt="2021-03-25T12:40:42.038" v="118" actId="1076"/>
          <ac:picMkLst>
            <pc:docMk/>
            <pc:sldMk cId="2288983415" sldId="278"/>
            <ac:picMk id="125" creationId="{93BA1978-9345-4790-88AB-83042E8FC20E}"/>
          </ac:picMkLst>
        </pc:picChg>
        <pc:cxnChg chg="del">
          <ac:chgData name="Tiago Bernardo" userId="3b5dc24d-b235-4d07-8c79-08987c4c59df" providerId="ADAL" clId="{CC007BB3-C9D6-449F-966A-1C9CCD719CF6}" dt="2021-03-25T12:40:35.569" v="117" actId="478"/>
          <ac:cxnSpMkLst>
            <pc:docMk/>
            <pc:sldMk cId="2288983415" sldId="278"/>
            <ac:cxnSpMk id="34" creationId="{D2724458-79A9-4DCB-A101-CD2F84EDA7AE}"/>
          </ac:cxnSpMkLst>
        </pc:cxnChg>
        <pc:cxnChg chg="mod">
          <ac:chgData name="Tiago Bernardo" userId="3b5dc24d-b235-4d07-8c79-08987c4c59df" providerId="ADAL" clId="{CC007BB3-C9D6-449F-966A-1C9CCD719CF6}" dt="2021-03-25T12:40:42.038" v="118" actId="1076"/>
          <ac:cxnSpMkLst>
            <pc:docMk/>
            <pc:sldMk cId="2288983415" sldId="278"/>
            <ac:cxnSpMk id="49" creationId="{A98CD907-4787-4F4D-87D1-D996C6C7E1FF}"/>
          </ac:cxnSpMkLst>
        </pc:cxnChg>
        <pc:cxnChg chg="mod">
          <ac:chgData name="Tiago Bernardo" userId="3b5dc24d-b235-4d07-8c79-08987c4c59df" providerId="ADAL" clId="{CC007BB3-C9D6-449F-966A-1C9CCD719CF6}" dt="2021-03-25T12:40:42.038" v="118" actId="1076"/>
          <ac:cxnSpMkLst>
            <pc:docMk/>
            <pc:sldMk cId="2288983415" sldId="278"/>
            <ac:cxnSpMk id="51" creationId="{A5BDB109-F2F6-4132-B8EC-19AD9E6CB94E}"/>
          </ac:cxnSpMkLst>
        </pc:cxnChg>
      </pc:sldChg>
      <pc:sldChg chg="del">
        <pc:chgData name="Tiago Bernardo" userId="3b5dc24d-b235-4d07-8c79-08987c4c59df" providerId="ADAL" clId="{CC007BB3-C9D6-449F-966A-1C9CCD719CF6}" dt="2021-03-25T12:01:56.349" v="65" actId="2696"/>
        <pc:sldMkLst>
          <pc:docMk/>
          <pc:sldMk cId="4118248556" sldId="278"/>
        </pc:sldMkLst>
      </pc:sldChg>
      <pc:sldChg chg="del">
        <pc:chgData name="Tiago Bernardo" userId="3b5dc24d-b235-4d07-8c79-08987c4c59df" providerId="ADAL" clId="{CC007BB3-C9D6-449F-966A-1C9CCD719CF6}" dt="2021-03-25T12:01:56.349" v="65" actId="2696"/>
        <pc:sldMkLst>
          <pc:docMk/>
          <pc:sldMk cId="3989978956" sldId="279"/>
        </pc:sldMkLst>
      </pc:sldChg>
      <pc:sldChg chg="del">
        <pc:chgData name="Tiago Bernardo" userId="3b5dc24d-b235-4d07-8c79-08987c4c59df" providerId="ADAL" clId="{CC007BB3-C9D6-449F-966A-1C9CCD719CF6}" dt="2021-03-25T12:01:56.349" v="65" actId="2696"/>
        <pc:sldMkLst>
          <pc:docMk/>
          <pc:sldMk cId="3306753058" sldId="280"/>
        </pc:sldMkLst>
      </pc:sldChg>
      <pc:sldChg chg="del ord">
        <pc:chgData name="Tiago Bernardo" userId="3b5dc24d-b235-4d07-8c79-08987c4c59df" providerId="ADAL" clId="{CC007BB3-C9D6-449F-966A-1C9CCD719CF6}" dt="2021-03-25T12:13:09.997" v="109" actId="47"/>
        <pc:sldMkLst>
          <pc:docMk/>
          <pc:sldMk cId="2827591460" sldId="281"/>
        </pc:sldMkLst>
      </pc:sldChg>
      <pc:sldChg chg="ord">
        <pc:chgData name="Tiago Bernardo" userId="3b5dc24d-b235-4d07-8c79-08987c4c59df" providerId="ADAL" clId="{CC007BB3-C9D6-449F-966A-1C9CCD719CF6}" dt="2021-03-25T12:01:41.404" v="64"/>
        <pc:sldMkLst>
          <pc:docMk/>
          <pc:sldMk cId="53035697" sldId="282"/>
        </pc:sldMkLst>
      </pc:sldChg>
      <pc:sldChg chg="ord">
        <pc:chgData name="Tiago Bernardo" userId="3b5dc24d-b235-4d07-8c79-08987c4c59df" providerId="ADAL" clId="{CC007BB3-C9D6-449F-966A-1C9CCD719CF6}" dt="2021-03-25T12:01:37.486" v="62"/>
        <pc:sldMkLst>
          <pc:docMk/>
          <pc:sldMk cId="3274422417" sldId="283"/>
        </pc:sldMkLst>
      </pc:sldChg>
      <pc:sldChg chg="del">
        <pc:chgData name="Tiago Bernardo" userId="3b5dc24d-b235-4d07-8c79-08987c4c59df" providerId="ADAL" clId="{CC007BB3-C9D6-449F-966A-1C9CCD719CF6}" dt="2021-03-25T12:01:56.349" v="65" actId="2696"/>
        <pc:sldMkLst>
          <pc:docMk/>
          <pc:sldMk cId="2772446601" sldId="284"/>
        </pc:sldMkLst>
      </pc:sldChg>
      <pc:sldChg chg="del">
        <pc:chgData name="Tiago Bernardo" userId="3b5dc24d-b235-4d07-8c79-08987c4c59df" providerId="ADAL" clId="{CC007BB3-C9D6-449F-966A-1C9CCD719CF6}" dt="2021-03-25T12:01:56.349" v="65" actId="2696"/>
        <pc:sldMkLst>
          <pc:docMk/>
          <pc:sldMk cId="772221884" sldId="285"/>
        </pc:sldMkLst>
      </pc:sldChg>
      <pc:sldChg chg="del">
        <pc:chgData name="Tiago Bernardo" userId="3b5dc24d-b235-4d07-8c79-08987c4c59df" providerId="ADAL" clId="{CC007BB3-C9D6-449F-966A-1C9CCD719CF6}" dt="2021-03-25T12:01:56.349" v="65" actId="2696"/>
        <pc:sldMkLst>
          <pc:docMk/>
          <pc:sldMk cId="1536649757" sldId="286"/>
        </pc:sldMkLst>
      </pc:sldChg>
      <pc:sldChg chg="del">
        <pc:chgData name="Tiago Bernardo" userId="3b5dc24d-b235-4d07-8c79-08987c4c59df" providerId="ADAL" clId="{CC007BB3-C9D6-449F-966A-1C9CCD719CF6}" dt="2021-03-25T12:01:56.349" v="65" actId="2696"/>
        <pc:sldMkLst>
          <pc:docMk/>
          <pc:sldMk cId="4184527296" sldId="287"/>
        </pc:sldMkLst>
      </pc:sldChg>
      <pc:sldChg chg="del">
        <pc:chgData name="Tiago Bernardo" userId="3b5dc24d-b235-4d07-8c79-08987c4c59df" providerId="ADAL" clId="{CC007BB3-C9D6-449F-966A-1C9CCD719CF6}" dt="2021-03-25T12:01:56.349" v="65" actId="2696"/>
        <pc:sldMkLst>
          <pc:docMk/>
          <pc:sldMk cId="2469324638" sldId="288"/>
        </pc:sldMkLst>
      </pc:sldChg>
      <pc:sldChg chg="del">
        <pc:chgData name="Tiago Bernardo" userId="3b5dc24d-b235-4d07-8c79-08987c4c59df" providerId="ADAL" clId="{CC007BB3-C9D6-449F-966A-1C9CCD719CF6}" dt="2021-03-25T12:01:56.349" v="65" actId="2696"/>
        <pc:sldMkLst>
          <pc:docMk/>
          <pc:sldMk cId="121968384" sldId="289"/>
        </pc:sldMkLst>
      </pc:sldChg>
      <pc:sldChg chg="del">
        <pc:chgData name="Tiago Bernardo" userId="3b5dc24d-b235-4d07-8c79-08987c4c59df" providerId="ADAL" clId="{CC007BB3-C9D6-449F-966A-1C9CCD719CF6}" dt="2021-03-25T12:01:56.349" v="65" actId="2696"/>
        <pc:sldMkLst>
          <pc:docMk/>
          <pc:sldMk cId="1854827166" sldId="290"/>
        </pc:sldMkLst>
      </pc:sldChg>
      <pc:sldChg chg="modSp del mod">
        <pc:chgData name="Tiago Bernardo" userId="3b5dc24d-b235-4d07-8c79-08987c4c59df" providerId="ADAL" clId="{CC007BB3-C9D6-449F-966A-1C9CCD719CF6}" dt="2021-03-25T12:01:56.349" v="65" actId="2696"/>
        <pc:sldMkLst>
          <pc:docMk/>
          <pc:sldMk cId="1303785693" sldId="291"/>
        </pc:sldMkLst>
        <pc:spChg chg="mod">
          <ac:chgData name="Tiago Bernardo" userId="3b5dc24d-b235-4d07-8c79-08987c4c59df" providerId="ADAL" clId="{CC007BB3-C9D6-449F-966A-1C9CCD719CF6}" dt="2021-03-25T09:27:41.110" v="29" actId="27636"/>
          <ac:spMkLst>
            <pc:docMk/>
            <pc:sldMk cId="1303785693" sldId="291"/>
            <ac:spMk id="2" creationId="{15384851-C04F-48B8-880A-91AF2D3563D9}"/>
          </ac:spMkLst>
        </pc:spChg>
      </pc:sldChg>
      <pc:sldChg chg="del">
        <pc:chgData name="Tiago Bernardo" userId="3b5dc24d-b235-4d07-8c79-08987c4c59df" providerId="ADAL" clId="{CC007BB3-C9D6-449F-966A-1C9CCD719CF6}" dt="2021-03-25T12:01:56.349" v="65" actId="2696"/>
        <pc:sldMkLst>
          <pc:docMk/>
          <pc:sldMk cId="2782960564" sldId="292"/>
        </pc:sldMkLst>
      </pc:sldChg>
      <pc:sldChg chg="del">
        <pc:chgData name="Tiago Bernardo" userId="3b5dc24d-b235-4d07-8c79-08987c4c59df" providerId="ADAL" clId="{CC007BB3-C9D6-449F-966A-1C9CCD719CF6}" dt="2021-03-25T12:01:56.349" v="65" actId="2696"/>
        <pc:sldMkLst>
          <pc:docMk/>
          <pc:sldMk cId="684310551" sldId="293"/>
        </pc:sldMkLst>
      </pc:sldChg>
      <pc:sldChg chg="del">
        <pc:chgData name="Tiago Bernardo" userId="3b5dc24d-b235-4d07-8c79-08987c4c59df" providerId="ADAL" clId="{CC007BB3-C9D6-449F-966A-1C9CCD719CF6}" dt="2021-03-25T12:01:56.349" v="65" actId="2696"/>
        <pc:sldMkLst>
          <pc:docMk/>
          <pc:sldMk cId="1511787383" sldId="294"/>
        </pc:sldMkLst>
      </pc:sldChg>
      <pc:sldChg chg="del">
        <pc:chgData name="Tiago Bernardo" userId="3b5dc24d-b235-4d07-8c79-08987c4c59df" providerId="ADAL" clId="{CC007BB3-C9D6-449F-966A-1C9CCD719CF6}" dt="2021-03-25T12:01:56.349" v="65" actId="2696"/>
        <pc:sldMkLst>
          <pc:docMk/>
          <pc:sldMk cId="3896326193" sldId="295"/>
        </pc:sldMkLst>
      </pc:sldChg>
      <pc:sldChg chg="del">
        <pc:chgData name="Tiago Bernardo" userId="3b5dc24d-b235-4d07-8c79-08987c4c59df" providerId="ADAL" clId="{CC007BB3-C9D6-449F-966A-1C9CCD719CF6}" dt="2021-03-25T12:01:56.349" v="65" actId="2696"/>
        <pc:sldMkLst>
          <pc:docMk/>
          <pc:sldMk cId="3516482641" sldId="296"/>
        </pc:sldMkLst>
      </pc:sldChg>
      <pc:sldChg chg="del">
        <pc:chgData name="Tiago Bernardo" userId="3b5dc24d-b235-4d07-8c79-08987c4c59df" providerId="ADAL" clId="{CC007BB3-C9D6-449F-966A-1C9CCD719CF6}" dt="2021-03-25T12:01:56.349" v="65" actId="2696"/>
        <pc:sldMkLst>
          <pc:docMk/>
          <pc:sldMk cId="1956657386" sldId="297"/>
        </pc:sldMkLst>
      </pc:sldChg>
      <pc:sldChg chg="del">
        <pc:chgData name="Tiago Bernardo" userId="3b5dc24d-b235-4d07-8c79-08987c4c59df" providerId="ADAL" clId="{CC007BB3-C9D6-449F-966A-1C9CCD719CF6}" dt="2021-03-25T12:01:56.349" v="65" actId="2696"/>
        <pc:sldMkLst>
          <pc:docMk/>
          <pc:sldMk cId="1447740603" sldId="298"/>
        </pc:sldMkLst>
      </pc:sldChg>
      <pc:sldChg chg="del">
        <pc:chgData name="Tiago Bernardo" userId="3b5dc24d-b235-4d07-8c79-08987c4c59df" providerId="ADAL" clId="{CC007BB3-C9D6-449F-966A-1C9CCD719CF6}" dt="2021-03-25T12:01:56.349" v="65" actId="2696"/>
        <pc:sldMkLst>
          <pc:docMk/>
          <pc:sldMk cId="853564352" sldId="299"/>
        </pc:sldMkLst>
      </pc:sldChg>
      <pc:sldChg chg="del">
        <pc:chgData name="Tiago Bernardo" userId="3b5dc24d-b235-4d07-8c79-08987c4c59df" providerId="ADAL" clId="{CC007BB3-C9D6-449F-966A-1C9CCD719CF6}" dt="2021-03-25T12:01:56.349" v="65" actId="2696"/>
        <pc:sldMkLst>
          <pc:docMk/>
          <pc:sldMk cId="2896933072" sldId="300"/>
        </pc:sldMkLst>
      </pc:sldChg>
      <pc:sldChg chg="del">
        <pc:chgData name="Tiago Bernardo" userId="3b5dc24d-b235-4d07-8c79-08987c4c59df" providerId="ADAL" clId="{CC007BB3-C9D6-449F-966A-1C9CCD719CF6}" dt="2021-03-25T12:01:56.349" v="65" actId="2696"/>
        <pc:sldMkLst>
          <pc:docMk/>
          <pc:sldMk cId="3138868002" sldId="301"/>
        </pc:sldMkLst>
      </pc:sldChg>
      <pc:sldChg chg="del">
        <pc:chgData name="Tiago Bernardo" userId="3b5dc24d-b235-4d07-8c79-08987c4c59df" providerId="ADAL" clId="{CC007BB3-C9D6-449F-966A-1C9CCD719CF6}" dt="2021-03-25T12:01:56.349" v="65" actId="2696"/>
        <pc:sldMkLst>
          <pc:docMk/>
          <pc:sldMk cId="968485458" sldId="302"/>
        </pc:sldMkLst>
      </pc:sldChg>
      <pc:sldChg chg="add">
        <pc:chgData name="Tiago Bernardo" userId="3b5dc24d-b235-4d07-8c79-08987c4c59df" providerId="ADAL" clId="{CC007BB3-C9D6-449F-966A-1C9CCD719CF6}" dt="2021-03-25T09:25:29.145" v="13" actId="22"/>
        <pc:sldMkLst>
          <pc:docMk/>
          <pc:sldMk cId="4034091182" sldId="336"/>
        </pc:sldMkLst>
      </pc:sldChg>
      <pc:sldChg chg="delSp modSp add">
        <pc:chgData name="Tiago Bernardo" userId="3b5dc24d-b235-4d07-8c79-08987c4c59df" providerId="ADAL" clId="{CC007BB3-C9D6-449F-966A-1C9CCD719CF6}" dt="2021-03-25T12:40:49.310" v="120" actId="1076"/>
        <pc:sldMkLst>
          <pc:docMk/>
          <pc:sldMk cId="2231629365" sldId="339"/>
        </pc:sldMkLst>
        <pc:spChg chg="mod">
          <ac:chgData name="Tiago Bernardo" userId="3b5dc24d-b235-4d07-8c79-08987c4c59df" providerId="ADAL" clId="{CC007BB3-C9D6-449F-966A-1C9CCD719CF6}" dt="2021-03-25T12:40:49.310" v="120" actId="1076"/>
          <ac:spMkLst>
            <pc:docMk/>
            <pc:sldMk cId="2231629365" sldId="339"/>
            <ac:spMk id="4" creationId="{40EC4DB3-70CC-4163-8738-B44091FED9B1}"/>
          </ac:spMkLst>
        </pc:spChg>
        <pc:spChg chg="mod">
          <ac:chgData name="Tiago Bernardo" userId="3b5dc24d-b235-4d07-8c79-08987c4c59df" providerId="ADAL" clId="{CC007BB3-C9D6-449F-966A-1C9CCD719CF6}" dt="2021-03-25T12:40:49.310" v="120" actId="1076"/>
          <ac:spMkLst>
            <pc:docMk/>
            <pc:sldMk cId="2231629365" sldId="339"/>
            <ac:spMk id="5" creationId="{E51932BE-1B6F-4AB1-80BF-62AD583D03C3}"/>
          </ac:spMkLst>
        </pc:spChg>
        <pc:spChg chg="mod">
          <ac:chgData name="Tiago Bernardo" userId="3b5dc24d-b235-4d07-8c79-08987c4c59df" providerId="ADAL" clId="{CC007BB3-C9D6-449F-966A-1C9CCD719CF6}" dt="2021-03-25T12:40:49.310" v="120" actId="1076"/>
          <ac:spMkLst>
            <pc:docMk/>
            <pc:sldMk cId="2231629365" sldId="339"/>
            <ac:spMk id="6" creationId="{EE8D09EA-3520-4591-89F2-30711A5976E8}"/>
          </ac:spMkLst>
        </pc:spChg>
        <pc:spChg chg="mod">
          <ac:chgData name="Tiago Bernardo" userId="3b5dc24d-b235-4d07-8c79-08987c4c59df" providerId="ADAL" clId="{CC007BB3-C9D6-449F-966A-1C9CCD719CF6}" dt="2021-03-25T12:40:49.310" v="120" actId="1076"/>
          <ac:spMkLst>
            <pc:docMk/>
            <pc:sldMk cId="2231629365" sldId="339"/>
            <ac:spMk id="7" creationId="{A2740A6F-A0CC-4C65-8C4F-B3676D09F995}"/>
          </ac:spMkLst>
        </pc:spChg>
        <pc:spChg chg="mod">
          <ac:chgData name="Tiago Bernardo" userId="3b5dc24d-b235-4d07-8c79-08987c4c59df" providerId="ADAL" clId="{CC007BB3-C9D6-449F-966A-1C9CCD719CF6}" dt="2021-03-25T12:40:49.310" v="120" actId="1076"/>
          <ac:spMkLst>
            <pc:docMk/>
            <pc:sldMk cId="2231629365" sldId="339"/>
            <ac:spMk id="10" creationId="{64641281-D5E0-42FF-9CAC-1F6F815D4590}"/>
          </ac:spMkLst>
        </pc:spChg>
        <pc:spChg chg="mod">
          <ac:chgData name="Tiago Bernardo" userId="3b5dc24d-b235-4d07-8c79-08987c4c59df" providerId="ADAL" clId="{CC007BB3-C9D6-449F-966A-1C9CCD719CF6}" dt="2021-03-25T12:40:49.310" v="120" actId="1076"/>
          <ac:spMkLst>
            <pc:docMk/>
            <pc:sldMk cId="2231629365" sldId="339"/>
            <ac:spMk id="11" creationId="{F26328CC-1F0C-458F-ABE6-A05E223E653C}"/>
          </ac:spMkLst>
        </pc:spChg>
        <pc:spChg chg="mod">
          <ac:chgData name="Tiago Bernardo" userId="3b5dc24d-b235-4d07-8c79-08987c4c59df" providerId="ADAL" clId="{CC007BB3-C9D6-449F-966A-1C9CCD719CF6}" dt="2021-03-25T12:40:49.310" v="120" actId="1076"/>
          <ac:spMkLst>
            <pc:docMk/>
            <pc:sldMk cId="2231629365" sldId="339"/>
            <ac:spMk id="12" creationId="{5A758F92-635B-49C2-8BF4-0A33F6117A4B}"/>
          </ac:spMkLst>
        </pc:spChg>
        <pc:spChg chg="mod">
          <ac:chgData name="Tiago Bernardo" userId="3b5dc24d-b235-4d07-8c79-08987c4c59df" providerId="ADAL" clId="{CC007BB3-C9D6-449F-966A-1C9CCD719CF6}" dt="2021-03-25T12:40:49.310" v="120" actId="1076"/>
          <ac:spMkLst>
            <pc:docMk/>
            <pc:sldMk cId="2231629365" sldId="339"/>
            <ac:spMk id="35" creationId="{F2B2F5E6-DFCC-43BA-945D-7720B41755B0}"/>
          </ac:spMkLst>
        </pc:spChg>
        <pc:spChg chg="mod">
          <ac:chgData name="Tiago Bernardo" userId="3b5dc24d-b235-4d07-8c79-08987c4c59df" providerId="ADAL" clId="{CC007BB3-C9D6-449F-966A-1C9CCD719CF6}" dt="2021-03-25T12:40:49.310" v="120" actId="1076"/>
          <ac:spMkLst>
            <pc:docMk/>
            <pc:sldMk cId="2231629365" sldId="339"/>
            <ac:spMk id="37" creationId="{E9ECEFD3-92D9-4D4B-840B-DD582D7EC239}"/>
          </ac:spMkLst>
        </pc:spChg>
        <pc:spChg chg="mod">
          <ac:chgData name="Tiago Bernardo" userId="3b5dc24d-b235-4d07-8c79-08987c4c59df" providerId="ADAL" clId="{CC007BB3-C9D6-449F-966A-1C9CCD719CF6}" dt="2021-03-25T12:40:49.310" v="120" actId="1076"/>
          <ac:spMkLst>
            <pc:docMk/>
            <pc:sldMk cId="2231629365" sldId="339"/>
            <ac:spMk id="38" creationId="{66FFE53D-72A5-429E-940A-46CE5221FFF3}"/>
          </ac:spMkLst>
        </pc:spChg>
        <pc:spChg chg="mod">
          <ac:chgData name="Tiago Bernardo" userId="3b5dc24d-b235-4d07-8c79-08987c4c59df" providerId="ADAL" clId="{CC007BB3-C9D6-449F-966A-1C9CCD719CF6}" dt="2021-03-25T12:40:49.310" v="120" actId="1076"/>
          <ac:spMkLst>
            <pc:docMk/>
            <pc:sldMk cId="2231629365" sldId="339"/>
            <ac:spMk id="48" creationId="{D0FD074E-28B8-4479-B518-BDF1379C0E58}"/>
          </ac:spMkLst>
        </pc:spChg>
        <pc:spChg chg="mod">
          <ac:chgData name="Tiago Bernardo" userId="3b5dc24d-b235-4d07-8c79-08987c4c59df" providerId="ADAL" clId="{CC007BB3-C9D6-449F-966A-1C9CCD719CF6}" dt="2021-03-25T12:40:49.310" v="120" actId="1076"/>
          <ac:spMkLst>
            <pc:docMk/>
            <pc:sldMk cId="2231629365" sldId="339"/>
            <ac:spMk id="68" creationId="{9950C6FB-B9EE-4E8D-A2D3-50AEFE330545}"/>
          </ac:spMkLst>
        </pc:spChg>
        <pc:spChg chg="mod">
          <ac:chgData name="Tiago Bernardo" userId="3b5dc24d-b235-4d07-8c79-08987c4c59df" providerId="ADAL" clId="{CC007BB3-C9D6-449F-966A-1C9CCD719CF6}" dt="2021-03-25T12:40:49.310" v="120" actId="1076"/>
          <ac:spMkLst>
            <pc:docMk/>
            <pc:sldMk cId="2231629365" sldId="339"/>
            <ac:spMk id="71" creationId="{CB998D5C-EDAF-4EC6-BC67-73D16E1ED6BC}"/>
          </ac:spMkLst>
        </pc:spChg>
        <pc:spChg chg="mod">
          <ac:chgData name="Tiago Bernardo" userId="3b5dc24d-b235-4d07-8c79-08987c4c59df" providerId="ADAL" clId="{CC007BB3-C9D6-449F-966A-1C9CCD719CF6}" dt="2021-03-25T12:40:49.310" v="120" actId="1076"/>
          <ac:spMkLst>
            <pc:docMk/>
            <pc:sldMk cId="2231629365" sldId="339"/>
            <ac:spMk id="72" creationId="{2A226659-A74F-49CA-B3B7-FFE5543188FB}"/>
          </ac:spMkLst>
        </pc:spChg>
        <pc:spChg chg="mod">
          <ac:chgData name="Tiago Bernardo" userId="3b5dc24d-b235-4d07-8c79-08987c4c59df" providerId="ADAL" clId="{CC007BB3-C9D6-449F-966A-1C9CCD719CF6}" dt="2021-03-25T12:40:49.310" v="120" actId="1076"/>
          <ac:spMkLst>
            <pc:docMk/>
            <pc:sldMk cId="2231629365" sldId="339"/>
            <ac:spMk id="73" creationId="{E54AABDF-5553-4FA5-8583-AC06FC8F36F7}"/>
          </ac:spMkLst>
        </pc:spChg>
        <pc:spChg chg="mod">
          <ac:chgData name="Tiago Bernardo" userId="3b5dc24d-b235-4d07-8c79-08987c4c59df" providerId="ADAL" clId="{CC007BB3-C9D6-449F-966A-1C9CCD719CF6}" dt="2021-03-25T12:40:49.310" v="120" actId="1076"/>
          <ac:spMkLst>
            <pc:docMk/>
            <pc:sldMk cId="2231629365" sldId="339"/>
            <ac:spMk id="90" creationId="{C9984716-7478-4E73-AA62-FFDA7705B3C0}"/>
          </ac:spMkLst>
        </pc:spChg>
        <pc:spChg chg="mod">
          <ac:chgData name="Tiago Bernardo" userId="3b5dc24d-b235-4d07-8c79-08987c4c59df" providerId="ADAL" clId="{CC007BB3-C9D6-449F-966A-1C9CCD719CF6}" dt="2021-03-25T12:40:49.310" v="120" actId="1076"/>
          <ac:spMkLst>
            <pc:docMk/>
            <pc:sldMk cId="2231629365" sldId="339"/>
            <ac:spMk id="91" creationId="{09AFFE57-606D-4834-A7A3-00D311FE5D3E}"/>
          </ac:spMkLst>
        </pc:spChg>
        <pc:spChg chg="del">
          <ac:chgData name="Tiago Bernardo" userId="3b5dc24d-b235-4d07-8c79-08987c4c59df" providerId="ADAL" clId="{CC007BB3-C9D6-449F-966A-1C9CCD719CF6}" dt="2021-03-25T12:40:45.885" v="119" actId="478"/>
          <ac:spMkLst>
            <pc:docMk/>
            <pc:sldMk cId="2231629365" sldId="339"/>
            <ac:spMk id="92" creationId="{BF7D6DCF-0B68-489B-A242-F4731B2D208B}"/>
          </ac:spMkLst>
        </pc:spChg>
        <pc:spChg chg="mod">
          <ac:chgData name="Tiago Bernardo" userId="3b5dc24d-b235-4d07-8c79-08987c4c59df" providerId="ADAL" clId="{CC007BB3-C9D6-449F-966A-1C9CCD719CF6}" dt="2021-03-25T12:40:49.310" v="120" actId="1076"/>
          <ac:spMkLst>
            <pc:docMk/>
            <pc:sldMk cId="2231629365" sldId="339"/>
            <ac:spMk id="102" creationId="{6C03557E-FD89-46A4-9EBF-FAA5B4A4FDFF}"/>
          </ac:spMkLst>
        </pc:spChg>
        <pc:spChg chg="mod">
          <ac:chgData name="Tiago Bernardo" userId="3b5dc24d-b235-4d07-8c79-08987c4c59df" providerId="ADAL" clId="{CC007BB3-C9D6-449F-966A-1C9CCD719CF6}" dt="2021-03-25T12:40:49.310" v="120" actId="1076"/>
          <ac:spMkLst>
            <pc:docMk/>
            <pc:sldMk cId="2231629365" sldId="339"/>
            <ac:spMk id="103" creationId="{6E2A0C35-DE6D-40B0-A348-8621008AFCEE}"/>
          </ac:spMkLst>
        </pc:spChg>
        <pc:spChg chg="mod">
          <ac:chgData name="Tiago Bernardo" userId="3b5dc24d-b235-4d07-8c79-08987c4c59df" providerId="ADAL" clId="{CC007BB3-C9D6-449F-966A-1C9CCD719CF6}" dt="2021-03-25T12:40:49.310" v="120" actId="1076"/>
          <ac:spMkLst>
            <pc:docMk/>
            <pc:sldMk cId="2231629365" sldId="339"/>
            <ac:spMk id="109" creationId="{AEF8EF05-5A29-47CF-9037-A3574796B918}"/>
          </ac:spMkLst>
        </pc:spChg>
        <pc:spChg chg="mod">
          <ac:chgData name="Tiago Bernardo" userId="3b5dc24d-b235-4d07-8c79-08987c4c59df" providerId="ADAL" clId="{CC007BB3-C9D6-449F-966A-1C9CCD719CF6}" dt="2021-03-25T12:40:49.310" v="120" actId="1076"/>
          <ac:spMkLst>
            <pc:docMk/>
            <pc:sldMk cId="2231629365" sldId="339"/>
            <ac:spMk id="110" creationId="{5CD8C3BC-6FEB-48EA-B034-29C364AA5771}"/>
          </ac:spMkLst>
        </pc:spChg>
        <pc:spChg chg="mod">
          <ac:chgData name="Tiago Bernardo" userId="3b5dc24d-b235-4d07-8c79-08987c4c59df" providerId="ADAL" clId="{CC007BB3-C9D6-449F-966A-1C9CCD719CF6}" dt="2021-03-25T12:40:49.310" v="120" actId="1076"/>
          <ac:spMkLst>
            <pc:docMk/>
            <pc:sldMk cId="2231629365" sldId="339"/>
            <ac:spMk id="111" creationId="{E00F1BB3-A9E4-4A11-99D2-F3471D258A1D}"/>
          </ac:spMkLst>
        </pc:spChg>
        <pc:spChg chg="mod">
          <ac:chgData name="Tiago Bernardo" userId="3b5dc24d-b235-4d07-8c79-08987c4c59df" providerId="ADAL" clId="{CC007BB3-C9D6-449F-966A-1C9CCD719CF6}" dt="2021-03-25T12:40:49.310" v="120" actId="1076"/>
          <ac:spMkLst>
            <pc:docMk/>
            <pc:sldMk cId="2231629365" sldId="339"/>
            <ac:spMk id="112" creationId="{36EAC2D0-3E55-476C-AF19-BDA21BEE1494}"/>
          </ac:spMkLst>
        </pc:spChg>
        <pc:spChg chg="mod">
          <ac:chgData name="Tiago Bernardo" userId="3b5dc24d-b235-4d07-8c79-08987c4c59df" providerId="ADAL" clId="{CC007BB3-C9D6-449F-966A-1C9CCD719CF6}" dt="2021-03-25T12:40:49.310" v="120" actId="1076"/>
          <ac:spMkLst>
            <pc:docMk/>
            <pc:sldMk cId="2231629365" sldId="339"/>
            <ac:spMk id="113" creationId="{49152BC5-8DF3-429E-AD68-80A8D2368352}"/>
          </ac:spMkLst>
        </pc:spChg>
        <pc:spChg chg="mod">
          <ac:chgData name="Tiago Bernardo" userId="3b5dc24d-b235-4d07-8c79-08987c4c59df" providerId="ADAL" clId="{CC007BB3-C9D6-449F-966A-1C9CCD719CF6}" dt="2021-03-25T12:40:49.310" v="120" actId="1076"/>
          <ac:spMkLst>
            <pc:docMk/>
            <pc:sldMk cId="2231629365" sldId="339"/>
            <ac:spMk id="114" creationId="{3762CADC-4D39-4F31-B1F3-4FEB411E4A1F}"/>
          </ac:spMkLst>
        </pc:spChg>
        <pc:spChg chg="mod">
          <ac:chgData name="Tiago Bernardo" userId="3b5dc24d-b235-4d07-8c79-08987c4c59df" providerId="ADAL" clId="{CC007BB3-C9D6-449F-966A-1C9CCD719CF6}" dt="2021-03-25T12:40:49.310" v="120" actId="1076"/>
          <ac:spMkLst>
            <pc:docMk/>
            <pc:sldMk cId="2231629365" sldId="339"/>
            <ac:spMk id="115" creationId="{3380373A-5F47-4258-9A78-B4AE1BF0341D}"/>
          </ac:spMkLst>
        </pc:spChg>
        <pc:spChg chg="mod">
          <ac:chgData name="Tiago Bernardo" userId="3b5dc24d-b235-4d07-8c79-08987c4c59df" providerId="ADAL" clId="{CC007BB3-C9D6-449F-966A-1C9CCD719CF6}" dt="2021-03-25T12:40:49.310" v="120" actId="1076"/>
          <ac:spMkLst>
            <pc:docMk/>
            <pc:sldMk cId="2231629365" sldId="339"/>
            <ac:spMk id="116" creationId="{D07B55D6-D266-4D30-9B5F-852705171000}"/>
          </ac:spMkLst>
        </pc:spChg>
        <pc:spChg chg="mod">
          <ac:chgData name="Tiago Bernardo" userId="3b5dc24d-b235-4d07-8c79-08987c4c59df" providerId="ADAL" clId="{CC007BB3-C9D6-449F-966A-1C9CCD719CF6}" dt="2021-03-25T12:40:49.310" v="120" actId="1076"/>
          <ac:spMkLst>
            <pc:docMk/>
            <pc:sldMk cId="2231629365" sldId="339"/>
            <ac:spMk id="117" creationId="{2E21107A-1534-4C9F-AAC3-4970CC009FCA}"/>
          </ac:spMkLst>
        </pc:spChg>
        <pc:spChg chg="mod">
          <ac:chgData name="Tiago Bernardo" userId="3b5dc24d-b235-4d07-8c79-08987c4c59df" providerId="ADAL" clId="{CC007BB3-C9D6-449F-966A-1C9CCD719CF6}" dt="2021-03-25T12:40:49.310" v="120" actId="1076"/>
          <ac:spMkLst>
            <pc:docMk/>
            <pc:sldMk cId="2231629365" sldId="339"/>
            <ac:spMk id="118" creationId="{D3A89831-6C27-439D-9FAF-48E57F103AD1}"/>
          </ac:spMkLst>
        </pc:spChg>
        <pc:spChg chg="mod">
          <ac:chgData name="Tiago Bernardo" userId="3b5dc24d-b235-4d07-8c79-08987c4c59df" providerId="ADAL" clId="{CC007BB3-C9D6-449F-966A-1C9CCD719CF6}" dt="2021-03-25T12:40:49.310" v="120" actId="1076"/>
          <ac:spMkLst>
            <pc:docMk/>
            <pc:sldMk cId="2231629365" sldId="339"/>
            <ac:spMk id="119" creationId="{5177B6E6-4D38-4441-B159-9D45C08C2F82}"/>
          </ac:spMkLst>
        </pc:spChg>
        <pc:spChg chg="mod">
          <ac:chgData name="Tiago Bernardo" userId="3b5dc24d-b235-4d07-8c79-08987c4c59df" providerId="ADAL" clId="{CC007BB3-C9D6-449F-966A-1C9CCD719CF6}" dt="2021-03-25T12:40:49.310" v="120" actId="1076"/>
          <ac:spMkLst>
            <pc:docMk/>
            <pc:sldMk cId="2231629365" sldId="339"/>
            <ac:spMk id="120" creationId="{00A0C8B0-943B-4B46-B95A-FD36F6E94E67}"/>
          </ac:spMkLst>
        </pc:spChg>
        <pc:spChg chg="mod">
          <ac:chgData name="Tiago Bernardo" userId="3b5dc24d-b235-4d07-8c79-08987c4c59df" providerId="ADAL" clId="{CC007BB3-C9D6-449F-966A-1C9CCD719CF6}" dt="2021-03-25T12:40:49.310" v="120" actId="1076"/>
          <ac:spMkLst>
            <pc:docMk/>
            <pc:sldMk cId="2231629365" sldId="339"/>
            <ac:spMk id="121" creationId="{C7382A31-A7BC-486D-9D0F-33F8EFD5BA79}"/>
          </ac:spMkLst>
        </pc:spChg>
        <pc:spChg chg="mod">
          <ac:chgData name="Tiago Bernardo" userId="3b5dc24d-b235-4d07-8c79-08987c4c59df" providerId="ADAL" clId="{CC007BB3-C9D6-449F-966A-1C9CCD719CF6}" dt="2021-03-25T12:40:49.310" v="120" actId="1076"/>
          <ac:spMkLst>
            <pc:docMk/>
            <pc:sldMk cId="2231629365" sldId="339"/>
            <ac:spMk id="122" creationId="{E0E3A203-D534-4409-B5D2-B5E9ADE72D59}"/>
          </ac:spMkLst>
        </pc:spChg>
        <pc:spChg chg="mod">
          <ac:chgData name="Tiago Bernardo" userId="3b5dc24d-b235-4d07-8c79-08987c4c59df" providerId="ADAL" clId="{CC007BB3-C9D6-449F-966A-1C9CCD719CF6}" dt="2021-03-25T12:40:49.310" v="120" actId="1076"/>
          <ac:spMkLst>
            <pc:docMk/>
            <pc:sldMk cId="2231629365" sldId="339"/>
            <ac:spMk id="123" creationId="{69DFAD76-5285-4B20-9202-B9424E4BBAC1}"/>
          </ac:spMkLst>
        </pc:spChg>
        <pc:spChg chg="mod">
          <ac:chgData name="Tiago Bernardo" userId="3b5dc24d-b235-4d07-8c79-08987c4c59df" providerId="ADAL" clId="{CC007BB3-C9D6-449F-966A-1C9CCD719CF6}" dt="2021-03-25T12:40:49.310" v="120" actId="1076"/>
          <ac:spMkLst>
            <pc:docMk/>
            <pc:sldMk cId="2231629365" sldId="339"/>
            <ac:spMk id="126" creationId="{4B5E9988-A34C-47D8-851D-D3333C0FDDF3}"/>
          </ac:spMkLst>
        </pc:spChg>
        <pc:spChg chg="mod">
          <ac:chgData name="Tiago Bernardo" userId="3b5dc24d-b235-4d07-8c79-08987c4c59df" providerId="ADAL" clId="{CC007BB3-C9D6-449F-966A-1C9CCD719CF6}" dt="2021-03-25T12:40:49.310" v="120" actId="1076"/>
          <ac:spMkLst>
            <pc:docMk/>
            <pc:sldMk cId="2231629365" sldId="339"/>
            <ac:spMk id="127" creationId="{33C5C7C8-EA3D-4DBB-B479-79E688C27389}"/>
          </ac:spMkLst>
        </pc:spChg>
        <pc:spChg chg="mod">
          <ac:chgData name="Tiago Bernardo" userId="3b5dc24d-b235-4d07-8c79-08987c4c59df" providerId="ADAL" clId="{CC007BB3-C9D6-449F-966A-1C9CCD719CF6}" dt="2021-03-25T12:40:49.310" v="120" actId="1076"/>
          <ac:spMkLst>
            <pc:docMk/>
            <pc:sldMk cId="2231629365" sldId="339"/>
            <ac:spMk id="128" creationId="{09D8C422-9DCC-4B37-9F51-C637423CB853}"/>
          </ac:spMkLst>
        </pc:spChg>
        <pc:spChg chg="mod">
          <ac:chgData name="Tiago Bernardo" userId="3b5dc24d-b235-4d07-8c79-08987c4c59df" providerId="ADAL" clId="{CC007BB3-C9D6-449F-966A-1C9CCD719CF6}" dt="2021-03-25T12:40:49.310" v="120" actId="1076"/>
          <ac:spMkLst>
            <pc:docMk/>
            <pc:sldMk cId="2231629365" sldId="339"/>
            <ac:spMk id="129" creationId="{8A180D47-8461-46B4-A54A-A3A4C777F026}"/>
          </ac:spMkLst>
        </pc:spChg>
        <pc:spChg chg="mod">
          <ac:chgData name="Tiago Bernardo" userId="3b5dc24d-b235-4d07-8c79-08987c4c59df" providerId="ADAL" clId="{CC007BB3-C9D6-449F-966A-1C9CCD719CF6}" dt="2021-03-25T12:40:49.310" v="120" actId="1076"/>
          <ac:spMkLst>
            <pc:docMk/>
            <pc:sldMk cId="2231629365" sldId="339"/>
            <ac:spMk id="130" creationId="{B0706B86-14DC-48FF-A789-21363A14B426}"/>
          </ac:spMkLst>
        </pc:spChg>
        <pc:spChg chg="mod">
          <ac:chgData name="Tiago Bernardo" userId="3b5dc24d-b235-4d07-8c79-08987c4c59df" providerId="ADAL" clId="{CC007BB3-C9D6-449F-966A-1C9CCD719CF6}" dt="2021-03-25T12:40:49.310" v="120" actId="1076"/>
          <ac:spMkLst>
            <pc:docMk/>
            <pc:sldMk cId="2231629365" sldId="339"/>
            <ac:spMk id="131" creationId="{8DA18FAB-B7FF-4601-BB09-597C86468743}"/>
          </ac:spMkLst>
        </pc:spChg>
        <pc:spChg chg="mod">
          <ac:chgData name="Tiago Bernardo" userId="3b5dc24d-b235-4d07-8c79-08987c4c59df" providerId="ADAL" clId="{CC007BB3-C9D6-449F-966A-1C9CCD719CF6}" dt="2021-03-25T12:40:49.310" v="120" actId="1076"/>
          <ac:spMkLst>
            <pc:docMk/>
            <pc:sldMk cId="2231629365" sldId="339"/>
            <ac:spMk id="132" creationId="{27C9D13F-2E2B-4017-A0CD-A466793EFDED}"/>
          </ac:spMkLst>
        </pc:spChg>
        <pc:spChg chg="mod">
          <ac:chgData name="Tiago Bernardo" userId="3b5dc24d-b235-4d07-8c79-08987c4c59df" providerId="ADAL" clId="{CC007BB3-C9D6-449F-966A-1C9CCD719CF6}" dt="2021-03-25T12:40:49.310" v="120" actId="1076"/>
          <ac:spMkLst>
            <pc:docMk/>
            <pc:sldMk cId="2231629365" sldId="339"/>
            <ac:spMk id="133" creationId="{AD376E2A-E485-43A2-94C5-4308613166C8}"/>
          </ac:spMkLst>
        </pc:spChg>
        <pc:spChg chg="mod">
          <ac:chgData name="Tiago Bernardo" userId="3b5dc24d-b235-4d07-8c79-08987c4c59df" providerId="ADAL" clId="{CC007BB3-C9D6-449F-966A-1C9CCD719CF6}" dt="2021-03-25T12:40:49.310" v="120" actId="1076"/>
          <ac:spMkLst>
            <pc:docMk/>
            <pc:sldMk cId="2231629365" sldId="339"/>
            <ac:spMk id="134" creationId="{6AC39206-4EE6-412B-9224-51CF9BD9CB0B}"/>
          </ac:spMkLst>
        </pc:spChg>
        <pc:spChg chg="mod">
          <ac:chgData name="Tiago Bernardo" userId="3b5dc24d-b235-4d07-8c79-08987c4c59df" providerId="ADAL" clId="{CC007BB3-C9D6-449F-966A-1C9CCD719CF6}" dt="2021-03-25T12:40:49.310" v="120" actId="1076"/>
          <ac:spMkLst>
            <pc:docMk/>
            <pc:sldMk cId="2231629365" sldId="339"/>
            <ac:spMk id="135" creationId="{F3ADFF5F-2CD4-4AEA-8D96-88BB4CD72DF3}"/>
          </ac:spMkLst>
        </pc:spChg>
        <pc:spChg chg="mod">
          <ac:chgData name="Tiago Bernardo" userId="3b5dc24d-b235-4d07-8c79-08987c4c59df" providerId="ADAL" clId="{CC007BB3-C9D6-449F-966A-1C9CCD719CF6}" dt="2021-03-25T12:40:49.310" v="120" actId="1076"/>
          <ac:spMkLst>
            <pc:docMk/>
            <pc:sldMk cId="2231629365" sldId="339"/>
            <ac:spMk id="136" creationId="{1EC10EA4-5278-4C95-945C-6F38B9897E53}"/>
          </ac:spMkLst>
        </pc:spChg>
        <pc:spChg chg="mod">
          <ac:chgData name="Tiago Bernardo" userId="3b5dc24d-b235-4d07-8c79-08987c4c59df" providerId="ADAL" clId="{CC007BB3-C9D6-449F-966A-1C9CCD719CF6}" dt="2021-03-25T12:40:49.310" v="120" actId="1076"/>
          <ac:spMkLst>
            <pc:docMk/>
            <pc:sldMk cId="2231629365" sldId="339"/>
            <ac:spMk id="137" creationId="{ED3E63A3-3D2E-479B-B478-D09D955CDD65}"/>
          </ac:spMkLst>
        </pc:spChg>
        <pc:spChg chg="mod">
          <ac:chgData name="Tiago Bernardo" userId="3b5dc24d-b235-4d07-8c79-08987c4c59df" providerId="ADAL" clId="{CC007BB3-C9D6-449F-966A-1C9CCD719CF6}" dt="2021-03-25T12:40:49.310" v="120" actId="1076"/>
          <ac:spMkLst>
            <pc:docMk/>
            <pc:sldMk cId="2231629365" sldId="339"/>
            <ac:spMk id="138" creationId="{13599CB9-EFF5-4150-8716-79525ADF0FD1}"/>
          </ac:spMkLst>
        </pc:spChg>
        <pc:spChg chg="mod">
          <ac:chgData name="Tiago Bernardo" userId="3b5dc24d-b235-4d07-8c79-08987c4c59df" providerId="ADAL" clId="{CC007BB3-C9D6-449F-966A-1C9CCD719CF6}" dt="2021-03-25T12:40:49.310" v="120" actId="1076"/>
          <ac:spMkLst>
            <pc:docMk/>
            <pc:sldMk cId="2231629365" sldId="339"/>
            <ac:spMk id="139" creationId="{DE1F0ADA-901E-48B8-BBBF-32DD6A7A0CB7}"/>
          </ac:spMkLst>
        </pc:spChg>
        <pc:spChg chg="mod">
          <ac:chgData name="Tiago Bernardo" userId="3b5dc24d-b235-4d07-8c79-08987c4c59df" providerId="ADAL" clId="{CC007BB3-C9D6-449F-966A-1C9CCD719CF6}" dt="2021-03-25T12:40:49.310" v="120" actId="1076"/>
          <ac:spMkLst>
            <pc:docMk/>
            <pc:sldMk cId="2231629365" sldId="339"/>
            <ac:spMk id="140" creationId="{50CC9A79-C968-4F4A-B503-EF022980529A}"/>
          </ac:spMkLst>
        </pc:spChg>
        <pc:spChg chg="mod">
          <ac:chgData name="Tiago Bernardo" userId="3b5dc24d-b235-4d07-8c79-08987c4c59df" providerId="ADAL" clId="{CC007BB3-C9D6-449F-966A-1C9CCD719CF6}" dt="2021-03-25T12:40:49.310" v="120" actId="1076"/>
          <ac:spMkLst>
            <pc:docMk/>
            <pc:sldMk cId="2231629365" sldId="339"/>
            <ac:spMk id="187" creationId="{A5E0BF6A-B2E0-410A-9400-C96985D82C20}"/>
          </ac:spMkLst>
        </pc:spChg>
        <pc:spChg chg="mod">
          <ac:chgData name="Tiago Bernardo" userId="3b5dc24d-b235-4d07-8c79-08987c4c59df" providerId="ADAL" clId="{CC007BB3-C9D6-449F-966A-1C9CCD719CF6}" dt="2021-03-25T12:40:49.310" v="120" actId="1076"/>
          <ac:spMkLst>
            <pc:docMk/>
            <pc:sldMk cId="2231629365" sldId="339"/>
            <ac:spMk id="188" creationId="{DA184F1D-787D-4830-8381-863A575608CA}"/>
          </ac:spMkLst>
        </pc:spChg>
        <pc:spChg chg="mod">
          <ac:chgData name="Tiago Bernardo" userId="3b5dc24d-b235-4d07-8c79-08987c4c59df" providerId="ADAL" clId="{CC007BB3-C9D6-449F-966A-1C9CCD719CF6}" dt="2021-03-25T12:40:49.310" v="120" actId="1076"/>
          <ac:spMkLst>
            <pc:docMk/>
            <pc:sldMk cId="2231629365" sldId="339"/>
            <ac:spMk id="189" creationId="{84856DDB-76CF-4B77-A68E-9CB14B012AE6}"/>
          </ac:spMkLst>
        </pc:spChg>
        <pc:spChg chg="mod">
          <ac:chgData name="Tiago Bernardo" userId="3b5dc24d-b235-4d07-8c79-08987c4c59df" providerId="ADAL" clId="{CC007BB3-C9D6-449F-966A-1C9CCD719CF6}" dt="2021-03-25T12:40:49.310" v="120" actId="1076"/>
          <ac:spMkLst>
            <pc:docMk/>
            <pc:sldMk cId="2231629365" sldId="339"/>
            <ac:spMk id="190" creationId="{5FF962E2-20D2-4A39-82AD-45781615D759}"/>
          </ac:spMkLst>
        </pc:spChg>
        <pc:spChg chg="mod">
          <ac:chgData name="Tiago Bernardo" userId="3b5dc24d-b235-4d07-8c79-08987c4c59df" providerId="ADAL" clId="{CC007BB3-C9D6-449F-966A-1C9CCD719CF6}" dt="2021-03-25T12:40:49.310" v="120" actId="1076"/>
          <ac:spMkLst>
            <pc:docMk/>
            <pc:sldMk cId="2231629365" sldId="339"/>
            <ac:spMk id="191" creationId="{F8535851-DB11-458D-9EEB-2F07B7CA511D}"/>
          </ac:spMkLst>
        </pc:spChg>
        <pc:spChg chg="mod">
          <ac:chgData name="Tiago Bernardo" userId="3b5dc24d-b235-4d07-8c79-08987c4c59df" providerId="ADAL" clId="{CC007BB3-C9D6-449F-966A-1C9CCD719CF6}" dt="2021-03-25T12:40:49.310" v="120" actId="1076"/>
          <ac:spMkLst>
            <pc:docMk/>
            <pc:sldMk cId="2231629365" sldId="339"/>
            <ac:spMk id="192" creationId="{A5C284B6-D96C-4F0F-9B2D-A38CF3929511}"/>
          </ac:spMkLst>
        </pc:spChg>
        <pc:spChg chg="mod">
          <ac:chgData name="Tiago Bernardo" userId="3b5dc24d-b235-4d07-8c79-08987c4c59df" providerId="ADAL" clId="{CC007BB3-C9D6-449F-966A-1C9CCD719CF6}" dt="2021-03-25T12:40:49.310" v="120" actId="1076"/>
          <ac:spMkLst>
            <pc:docMk/>
            <pc:sldMk cId="2231629365" sldId="339"/>
            <ac:spMk id="193" creationId="{38F72EEE-6C4B-4D6B-9DAA-237193CE8287}"/>
          </ac:spMkLst>
        </pc:spChg>
        <pc:spChg chg="mod">
          <ac:chgData name="Tiago Bernardo" userId="3b5dc24d-b235-4d07-8c79-08987c4c59df" providerId="ADAL" clId="{CC007BB3-C9D6-449F-966A-1C9CCD719CF6}" dt="2021-03-25T12:40:49.310" v="120" actId="1076"/>
          <ac:spMkLst>
            <pc:docMk/>
            <pc:sldMk cId="2231629365" sldId="339"/>
            <ac:spMk id="194" creationId="{E728279A-9FA7-4BE3-A0B8-7FCC00CC3BC2}"/>
          </ac:spMkLst>
        </pc:spChg>
        <pc:spChg chg="mod">
          <ac:chgData name="Tiago Bernardo" userId="3b5dc24d-b235-4d07-8c79-08987c4c59df" providerId="ADAL" clId="{CC007BB3-C9D6-449F-966A-1C9CCD719CF6}" dt="2021-03-25T12:40:49.310" v="120" actId="1076"/>
          <ac:spMkLst>
            <pc:docMk/>
            <pc:sldMk cId="2231629365" sldId="339"/>
            <ac:spMk id="195" creationId="{55EC75D5-E3C8-44CF-A631-D9A5982DE2EC}"/>
          </ac:spMkLst>
        </pc:spChg>
        <pc:spChg chg="del">
          <ac:chgData name="Tiago Bernardo" userId="3b5dc24d-b235-4d07-8c79-08987c4c59df" providerId="ADAL" clId="{CC007BB3-C9D6-449F-966A-1C9CCD719CF6}" dt="2021-03-25T12:40:45.885" v="119" actId="478"/>
          <ac:spMkLst>
            <pc:docMk/>
            <pc:sldMk cId="2231629365" sldId="339"/>
            <ac:spMk id="201" creationId="{C5DC309E-A627-4BB9-851E-9EA3FC6C8E12}"/>
          </ac:spMkLst>
        </pc:spChg>
        <pc:spChg chg="del">
          <ac:chgData name="Tiago Bernardo" userId="3b5dc24d-b235-4d07-8c79-08987c4c59df" providerId="ADAL" clId="{CC007BB3-C9D6-449F-966A-1C9CCD719CF6}" dt="2021-03-25T12:40:45.885" v="119" actId="478"/>
          <ac:spMkLst>
            <pc:docMk/>
            <pc:sldMk cId="2231629365" sldId="339"/>
            <ac:spMk id="202" creationId="{1BC9D548-1118-492B-8D62-1A7EA793DCB2}"/>
          </ac:spMkLst>
        </pc:spChg>
        <pc:spChg chg="del">
          <ac:chgData name="Tiago Bernardo" userId="3b5dc24d-b235-4d07-8c79-08987c4c59df" providerId="ADAL" clId="{CC007BB3-C9D6-449F-966A-1C9CCD719CF6}" dt="2021-03-25T12:40:45.885" v="119" actId="478"/>
          <ac:spMkLst>
            <pc:docMk/>
            <pc:sldMk cId="2231629365" sldId="339"/>
            <ac:spMk id="203" creationId="{F4C3C54C-0561-43BB-88E1-412914B70CE1}"/>
          </ac:spMkLst>
        </pc:spChg>
        <pc:spChg chg="del">
          <ac:chgData name="Tiago Bernardo" userId="3b5dc24d-b235-4d07-8c79-08987c4c59df" providerId="ADAL" clId="{CC007BB3-C9D6-449F-966A-1C9CCD719CF6}" dt="2021-03-25T12:40:45.885" v="119" actId="478"/>
          <ac:spMkLst>
            <pc:docMk/>
            <pc:sldMk cId="2231629365" sldId="339"/>
            <ac:spMk id="204" creationId="{FDEED3C8-83EB-41BC-B287-821D625074DE}"/>
          </ac:spMkLst>
        </pc:spChg>
        <pc:spChg chg="del">
          <ac:chgData name="Tiago Bernardo" userId="3b5dc24d-b235-4d07-8c79-08987c4c59df" providerId="ADAL" clId="{CC007BB3-C9D6-449F-966A-1C9CCD719CF6}" dt="2021-03-25T12:40:45.885" v="119" actId="478"/>
          <ac:spMkLst>
            <pc:docMk/>
            <pc:sldMk cId="2231629365" sldId="339"/>
            <ac:spMk id="205" creationId="{F82CA743-B350-46F9-8B83-92C703286234}"/>
          </ac:spMkLst>
        </pc:spChg>
        <pc:spChg chg="del">
          <ac:chgData name="Tiago Bernardo" userId="3b5dc24d-b235-4d07-8c79-08987c4c59df" providerId="ADAL" clId="{CC007BB3-C9D6-449F-966A-1C9CCD719CF6}" dt="2021-03-25T12:40:45.885" v="119" actId="478"/>
          <ac:spMkLst>
            <pc:docMk/>
            <pc:sldMk cId="2231629365" sldId="339"/>
            <ac:spMk id="258" creationId="{7454B68F-2414-4026-BAD2-6B009A2F9514}"/>
          </ac:spMkLst>
        </pc:spChg>
        <pc:spChg chg="del">
          <ac:chgData name="Tiago Bernardo" userId="3b5dc24d-b235-4d07-8c79-08987c4c59df" providerId="ADAL" clId="{CC007BB3-C9D6-449F-966A-1C9CCD719CF6}" dt="2021-03-25T12:40:45.885" v="119" actId="478"/>
          <ac:spMkLst>
            <pc:docMk/>
            <pc:sldMk cId="2231629365" sldId="339"/>
            <ac:spMk id="259" creationId="{8F1781A8-0868-4E26-8C72-F437BABB230B}"/>
          </ac:spMkLst>
        </pc:spChg>
        <pc:spChg chg="del">
          <ac:chgData name="Tiago Bernardo" userId="3b5dc24d-b235-4d07-8c79-08987c4c59df" providerId="ADAL" clId="{CC007BB3-C9D6-449F-966A-1C9CCD719CF6}" dt="2021-03-25T12:40:45.885" v="119" actId="478"/>
          <ac:spMkLst>
            <pc:docMk/>
            <pc:sldMk cId="2231629365" sldId="339"/>
            <ac:spMk id="260" creationId="{EAE2FE3A-09B9-42CF-9B9D-E6C45BF7E1DB}"/>
          </ac:spMkLst>
        </pc:spChg>
        <pc:spChg chg="del">
          <ac:chgData name="Tiago Bernardo" userId="3b5dc24d-b235-4d07-8c79-08987c4c59df" providerId="ADAL" clId="{CC007BB3-C9D6-449F-966A-1C9CCD719CF6}" dt="2021-03-25T12:40:45.885" v="119" actId="478"/>
          <ac:spMkLst>
            <pc:docMk/>
            <pc:sldMk cId="2231629365" sldId="339"/>
            <ac:spMk id="261" creationId="{D57AC2D3-86CC-4131-B009-C33B5694CE3D}"/>
          </ac:spMkLst>
        </pc:spChg>
        <pc:spChg chg="del">
          <ac:chgData name="Tiago Bernardo" userId="3b5dc24d-b235-4d07-8c79-08987c4c59df" providerId="ADAL" clId="{CC007BB3-C9D6-449F-966A-1C9CCD719CF6}" dt="2021-03-25T12:40:45.885" v="119" actId="478"/>
          <ac:spMkLst>
            <pc:docMk/>
            <pc:sldMk cId="2231629365" sldId="339"/>
            <ac:spMk id="262" creationId="{442A20A4-372E-479C-A64C-56F2391E37B6}"/>
          </ac:spMkLst>
        </pc:spChg>
        <pc:spChg chg="del">
          <ac:chgData name="Tiago Bernardo" userId="3b5dc24d-b235-4d07-8c79-08987c4c59df" providerId="ADAL" clId="{CC007BB3-C9D6-449F-966A-1C9CCD719CF6}" dt="2021-03-25T12:40:45.885" v="119" actId="478"/>
          <ac:spMkLst>
            <pc:docMk/>
            <pc:sldMk cId="2231629365" sldId="339"/>
            <ac:spMk id="263" creationId="{FF81DA59-D556-4D16-BDB9-FEB9A7385CA4}"/>
          </ac:spMkLst>
        </pc:spChg>
        <pc:spChg chg="del">
          <ac:chgData name="Tiago Bernardo" userId="3b5dc24d-b235-4d07-8c79-08987c4c59df" providerId="ADAL" clId="{CC007BB3-C9D6-449F-966A-1C9CCD719CF6}" dt="2021-03-25T12:40:45.885" v="119" actId="478"/>
          <ac:spMkLst>
            <pc:docMk/>
            <pc:sldMk cId="2231629365" sldId="339"/>
            <ac:spMk id="264" creationId="{EC7CF21E-2A87-4073-A94F-B78734117B6B}"/>
          </ac:spMkLst>
        </pc:spChg>
        <pc:spChg chg="del">
          <ac:chgData name="Tiago Bernardo" userId="3b5dc24d-b235-4d07-8c79-08987c4c59df" providerId="ADAL" clId="{CC007BB3-C9D6-449F-966A-1C9CCD719CF6}" dt="2021-03-25T12:40:45.885" v="119" actId="478"/>
          <ac:spMkLst>
            <pc:docMk/>
            <pc:sldMk cId="2231629365" sldId="339"/>
            <ac:spMk id="265" creationId="{2A36115F-9307-48F3-9CE0-9A4D671504B0}"/>
          </ac:spMkLst>
        </pc:spChg>
        <pc:grpChg chg="mod">
          <ac:chgData name="Tiago Bernardo" userId="3b5dc24d-b235-4d07-8c79-08987c4c59df" providerId="ADAL" clId="{CC007BB3-C9D6-449F-966A-1C9CCD719CF6}" dt="2021-03-25T12:40:49.310" v="120" actId="1076"/>
          <ac:grpSpMkLst>
            <pc:docMk/>
            <pc:sldMk cId="2231629365" sldId="339"/>
            <ac:grpSpMk id="2" creationId="{1AF872C0-AC57-4181-83D5-7C6B39782F00}"/>
          </ac:grpSpMkLst>
        </pc:grpChg>
        <pc:grpChg chg="mod">
          <ac:chgData name="Tiago Bernardo" userId="3b5dc24d-b235-4d07-8c79-08987c4c59df" providerId="ADAL" clId="{CC007BB3-C9D6-449F-966A-1C9CCD719CF6}" dt="2021-03-25T12:40:49.310" v="120" actId="1076"/>
          <ac:grpSpMkLst>
            <pc:docMk/>
            <pc:sldMk cId="2231629365" sldId="339"/>
            <ac:grpSpMk id="14" creationId="{7B8EA10F-D82E-43E9-8FB7-84A42458D6D4}"/>
          </ac:grpSpMkLst>
        </pc:grpChg>
        <pc:grpChg chg="mod">
          <ac:chgData name="Tiago Bernardo" userId="3b5dc24d-b235-4d07-8c79-08987c4c59df" providerId="ADAL" clId="{CC007BB3-C9D6-449F-966A-1C9CCD719CF6}" dt="2021-03-25T12:40:49.310" v="120" actId="1076"/>
          <ac:grpSpMkLst>
            <pc:docMk/>
            <pc:sldMk cId="2231629365" sldId="339"/>
            <ac:grpSpMk id="15" creationId="{60DB6D6E-7681-4DBF-81DB-15C9DD7A367A}"/>
          </ac:grpSpMkLst>
        </pc:grpChg>
        <pc:grpChg chg="mod">
          <ac:chgData name="Tiago Bernardo" userId="3b5dc24d-b235-4d07-8c79-08987c4c59df" providerId="ADAL" clId="{CC007BB3-C9D6-449F-966A-1C9CCD719CF6}" dt="2021-03-25T12:40:49.310" v="120" actId="1076"/>
          <ac:grpSpMkLst>
            <pc:docMk/>
            <pc:sldMk cId="2231629365" sldId="339"/>
            <ac:grpSpMk id="17" creationId="{AA20A1E0-13B2-4996-993B-6A6AEE41417D}"/>
          </ac:grpSpMkLst>
        </pc:grpChg>
        <pc:grpChg chg="mod">
          <ac:chgData name="Tiago Bernardo" userId="3b5dc24d-b235-4d07-8c79-08987c4c59df" providerId="ADAL" clId="{CC007BB3-C9D6-449F-966A-1C9CCD719CF6}" dt="2021-03-25T12:40:49.310" v="120" actId="1076"/>
          <ac:grpSpMkLst>
            <pc:docMk/>
            <pc:sldMk cId="2231629365" sldId="339"/>
            <ac:grpSpMk id="88" creationId="{2C688356-4D6A-4485-A391-F33296CFE46E}"/>
          </ac:grpSpMkLst>
        </pc:grpChg>
        <pc:grpChg chg="mod">
          <ac:chgData name="Tiago Bernardo" userId="3b5dc24d-b235-4d07-8c79-08987c4c59df" providerId="ADAL" clId="{CC007BB3-C9D6-449F-966A-1C9CCD719CF6}" dt="2021-03-25T12:40:49.310" v="120" actId="1076"/>
          <ac:grpSpMkLst>
            <pc:docMk/>
            <pc:sldMk cId="2231629365" sldId="339"/>
            <ac:grpSpMk id="186" creationId="{D986E400-9208-4F7D-833C-D09464F27A11}"/>
          </ac:grpSpMkLst>
        </pc:grpChg>
        <pc:grpChg chg="del">
          <ac:chgData name="Tiago Bernardo" userId="3b5dc24d-b235-4d07-8c79-08987c4c59df" providerId="ADAL" clId="{CC007BB3-C9D6-449F-966A-1C9CCD719CF6}" dt="2021-03-25T12:40:45.885" v="119" actId="478"/>
          <ac:grpSpMkLst>
            <pc:docMk/>
            <pc:sldMk cId="2231629365" sldId="339"/>
            <ac:grpSpMk id="206" creationId="{FBEACE9C-DCA8-4DD6-A7B3-AEB094646E1C}"/>
          </ac:grpSpMkLst>
        </pc:grpChg>
        <pc:grpChg chg="del">
          <ac:chgData name="Tiago Bernardo" userId="3b5dc24d-b235-4d07-8c79-08987c4c59df" providerId="ADAL" clId="{CC007BB3-C9D6-449F-966A-1C9CCD719CF6}" dt="2021-03-25T12:40:45.885" v="119" actId="478"/>
          <ac:grpSpMkLst>
            <pc:docMk/>
            <pc:sldMk cId="2231629365" sldId="339"/>
            <ac:grpSpMk id="228" creationId="{EE2BBAF0-B3F2-476D-A93B-0B0703E51508}"/>
          </ac:grpSpMkLst>
        </pc:grpChg>
        <pc:grpChg chg="del">
          <ac:chgData name="Tiago Bernardo" userId="3b5dc24d-b235-4d07-8c79-08987c4c59df" providerId="ADAL" clId="{CC007BB3-C9D6-449F-966A-1C9CCD719CF6}" dt="2021-03-25T12:40:45.885" v="119" actId="478"/>
          <ac:grpSpMkLst>
            <pc:docMk/>
            <pc:sldMk cId="2231629365" sldId="339"/>
            <ac:grpSpMk id="236" creationId="{379F9E0C-8D78-436E-808B-ABBAABDB3CEE}"/>
          </ac:grpSpMkLst>
        </pc:grpChg>
        <pc:grpChg chg="del">
          <ac:chgData name="Tiago Bernardo" userId="3b5dc24d-b235-4d07-8c79-08987c4c59df" providerId="ADAL" clId="{CC007BB3-C9D6-449F-966A-1C9CCD719CF6}" dt="2021-03-25T12:40:45.885" v="119" actId="478"/>
          <ac:grpSpMkLst>
            <pc:docMk/>
            <pc:sldMk cId="2231629365" sldId="339"/>
            <ac:grpSpMk id="243" creationId="{80D89041-EC9F-4102-8E7A-49CAD6B7FFCA}"/>
          </ac:grpSpMkLst>
        </pc:grpChg>
        <pc:picChg chg="mod">
          <ac:chgData name="Tiago Bernardo" userId="3b5dc24d-b235-4d07-8c79-08987c4c59df" providerId="ADAL" clId="{CC007BB3-C9D6-449F-966A-1C9CCD719CF6}" dt="2021-03-25T12:40:49.310" v="120" actId="1076"/>
          <ac:picMkLst>
            <pc:docMk/>
            <pc:sldMk cId="2231629365" sldId="339"/>
            <ac:picMk id="34" creationId="{611A12F9-C148-0D47-84A2-26B31BBE4371}"/>
          </ac:picMkLst>
        </pc:picChg>
        <pc:picChg chg="mod">
          <ac:chgData name="Tiago Bernardo" userId="3b5dc24d-b235-4d07-8c79-08987c4c59df" providerId="ADAL" clId="{CC007BB3-C9D6-449F-966A-1C9CCD719CF6}" dt="2021-03-25T12:40:49.310" v="120" actId="1076"/>
          <ac:picMkLst>
            <pc:docMk/>
            <pc:sldMk cId="2231629365" sldId="339"/>
            <ac:picMk id="36" creationId="{23CD7D83-5F3B-4CAB-9219-7B100470197A}"/>
          </ac:picMkLst>
        </pc:picChg>
        <pc:picChg chg="del">
          <ac:chgData name="Tiago Bernardo" userId="3b5dc24d-b235-4d07-8c79-08987c4c59df" providerId="ADAL" clId="{CC007BB3-C9D6-449F-966A-1C9CCD719CF6}" dt="2021-03-25T12:40:45.885" v="119" actId="478"/>
          <ac:picMkLst>
            <pc:docMk/>
            <pc:sldMk cId="2231629365" sldId="339"/>
            <ac:picMk id="257" creationId="{1C3FE30E-54EF-4B1E-A7FD-D9AA7809344B}"/>
          </ac:picMkLst>
        </pc:picChg>
        <pc:cxnChg chg="mod">
          <ac:chgData name="Tiago Bernardo" userId="3b5dc24d-b235-4d07-8c79-08987c4c59df" providerId="ADAL" clId="{CC007BB3-C9D6-449F-966A-1C9CCD719CF6}" dt="2021-03-25T12:40:49.310" v="120" actId="1076"/>
          <ac:cxnSpMkLst>
            <pc:docMk/>
            <pc:sldMk cId="2231629365" sldId="339"/>
            <ac:cxnSpMk id="25" creationId="{99CE8A47-A9E3-4276-A6E4-F117071802F2}"/>
          </ac:cxnSpMkLst>
        </pc:cxnChg>
        <pc:cxnChg chg="del">
          <ac:chgData name="Tiago Bernardo" userId="3b5dc24d-b235-4d07-8c79-08987c4c59df" providerId="ADAL" clId="{CC007BB3-C9D6-449F-966A-1C9CCD719CF6}" dt="2021-03-25T12:40:45.885" v="119" actId="478"/>
          <ac:cxnSpMkLst>
            <pc:docMk/>
            <pc:sldMk cId="2231629365" sldId="339"/>
            <ac:cxnSpMk id="93" creationId="{6571A9D0-A5E1-4E74-85A8-3727E62A0E45}"/>
          </ac:cxnSpMkLst>
        </pc:cxnChg>
        <pc:cxnChg chg="mod">
          <ac:chgData name="Tiago Bernardo" userId="3b5dc24d-b235-4d07-8c79-08987c4c59df" providerId="ADAL" clId="{CC007BB3-C9D6-449F-966A-1C9CCD719CF6}" dt="2021-03-25T12:40:49.310" v="120" actId="1076"/>
          <ac:cxnSpMkLst>
            <pc:docMk/>
            <pc:sldMk cId="2231629365" sldId="339"/>
            <ac:cxnSpMk id="96" creationId="{7E213860-55DA-4D99-B1E6-BE64C0CCB5FA}"/>
          </ac:cxnSpMkLst>
        </pc:cxnChg>
        <pc:cxnChg chg="mod">
          <ac:chgData name="Tiago Bernardo" userId="3b5dc24d-b235-4d07-8c79-08987c4c59df" providerId="ADAL" clId="{CC007BB3-C9D6-449F-966A-1C9CCD719CF6}" dt="2021-03-25T12:40:49.310" v="120" actId="1076"/>
          <ac:cxnSpMkLst>
            <pc:docMk/>
            <pc:sldMk cId="2231629365" sldId="339"/>
            <ac:cxnSpMk id="97" creationId="{00CC4242-0B84-4A30-8C26-C664DD2282BA}"/>
          </ac:cxnSpMkLst>
        </pc:cxnChg>
      </pc:sldChg>
      <pc:sldChg chg="addSp delSp modSp add del mod modClrScheme chgLayout">
        <pc:chgData name="Tiago Bernardo" userId="3b5dc24d-b235-4d07-8c79-08987c4c59df" providerId="ADAL" clId="{CC007BB3-C9D6-449F-966A-1C9CCD719CF6}" dt="2021-03-25T12:42:06.755" v="121" actId="47"/>
        <pc:sldMkLst>
          <pc:docMk/>
          <pc:sldMk cId="2869676833" sldId="348"/>
        </pc:sldMkLst>
        <pc:spChg chg="del mod ord">
          <ac:chgData name="Tiago Bernardo" userId="3b5dc24d-b235-4d07-8c79-08987c4c59df" providerId="ADAL" clId="{CC007BB3-C9D6-449F-966A-1C9CCD719CF6}" dt="2021-03-25T09:27:10.495" v="23" actId="478"/>
          <ac:spMkLst>
            <pc:docMk/>
            <pc:sldMk cId="2869676833" sldId="348"/>
            <ac:spMk id="2" creationId="{00000000-0000-0000-0000-000000000000}"/>
          </ac:spMkLst>
        </pc:spChg>
        <pc:spChg chg="add del mod">
          <ac:chgData name="Tiago Bernardo" userId="3b5dc24d-b235-4d07-8c79-08987c4c59df" providerId="ADAL" clId="{CC007BB3-C9D6-449F-966A-1C9CCD719CF6}" dt="2021-03-25T09:27:12.553" v="24" actId="478"/>
          <ac:spMkLst>
            <pc:docMk/>
            <pc:sldMk cId="2869676833" sldId="348"/>
            <ac:spMk id="4" creationId="{A76C73FA-022C-4F38-BC73-325288388E41}"/>
          </ac:spMkLst>
        </pc:spChg>
        <pc:spChg chg="mod">
          <ac:chgData name="Tiago Bernardo" userId="3b5dc24d-b235-4d07-8c79-08987c4c59df" providerId="ADAL" clId="{CC007BB3-C9D6-449F-966A-1C9CCD719CF6}" dt="2021-03-25T09:27:21.149" v="25" actId="1076"/>
          <ac:spMkLst>
            <pc:docMk/>
            <pc:sldMk cId="2869676833" sldId="348"/>
            <ac:spMk id="474" creationId="{F7B60143-AA8B-45AF-BD4F-9DC20F05705D}"/>
          </ac:spMkLst>
        </pc:spChg>
        <pc:spChg chg="mod">
          <ac:chgData name="Tiago Bernardo" userId="3b5dc24d-b235-4d07-8c79-08987c4c59df" providerId="ADAL" clId="{CC007BB3-C9D6-449F-966A-1C9CCD719CF6}" dt="2021-03-25T09:27:46.084" v="52" actId="5793"/>
          <ac:spMkLst>
            <pc:docMk/>
            <pc:sldMk cId="2869676833" sldId="348"/>
            <ac:spMk id="475" creationId="{361D669D-5FF6-4015-AA38-94CCA970D4B9}"/>
          </ac:spMkLst>
        </pc:spChg>
        <pc:grpChg chg="mod">
          <ac:chgData name="Tiago Bernardo" userId="3b5dc24d-b235-4d07-8c79-08987c4c59df" providerId="ADAL" clId="{CC007BB3-C9D6-449F-966A-1C9CCD719CF6}" dt="2021-03-25T09:27:21.149" v="25" actId="1076"/>
          <ac:grpSpMkLst>
            <pc:docMk/>
            <pc:sldMk cId="2869676833" sldId="348"/>
            <ac:grpSpMk id="6" creationId="{103E5AD2-5468-4646-96DF-61ADA4778089}"/>
          </ac:grpSpMkLst>
        </pc:grpChg>
        <pc:grpChg chg="mod">
          <ac:chgData name="Tiago Bernardo" userId="3b5dc24d-b235-4d07-8c79-08987c4c59df" providerId="ADAL" clId="{CC007BB3-C9D6-449F-966A-1C9CCD719CF6}" dt="2021-03-25T09:27:21.149" v="25" actId="1076"/>
          <ac:grpSpMkLst>
            <pc:docMk/>
            <pc:sldMk cId="2869676833" sldId="348"/>
            <ac:grpSpMk id="32" creationId="{77CB3756-D832-41A5-8595-0B3EE2ADECE4}"/>
          </ac:grpSpMkLst>
        </pc:grpChg>
        <pc:grpChg chg="mod">
          <ac:chgData name="Tiago Bernardo" userId="3b5dc24d-b235-4d07-8c79-08987c4c59df" providerId="ADAL" clId="{CC007BB3-C9D6-449F-966A-1C9CCD719CF6}" dt="2021-03-25T09:27:21.149" v="25" actId="1076"/>
          <ac:grpSpMkLst>
            <pc:docMk/>
            <pc:sldMk cId="2869676833" sldId="348"/>
            <ac:grpSpMk id="58" creationId="{FF83DE9B-2AD5-4EAF-866B-D723DC0A8943}"/>
          </ac:grpSpMkLst>
        </pc:grpChg>
        <pc:grpChg chg="mod">
          <ac:chgData name="Tiago Bernardo" userId="3b5dc24d-b235-4d07-8c79-08987c4c59df" providerId="ADAL" clId="{CC007BB3-C9D6-449F-966A-1C9CCD719CF6}" dt="2021-03-25T09:27:21.149" v="25" actId="1076"/>
          <ac:grpSpMkLst>
            <pc:docMk/>
            <pc:sldMk cId="2869676833" sldId="348"/>
            <ac:grpSpMk id="84" creationId="{81EA6689-945F-40E7-B342-9FB3C4782368}"/>
          </ac:grpSpMkLst>
        </pc:grpChg>
        <pc:grpChg chg="mod">
          <ac:chgData name="Tiago Bernardo" userId="3b5dc24d-b235-4d07-8c79-08987c4c59df" providerId="ADAL" clId="{CC007BB3-C9D6-449F-966A-1C9CCD719CF6}" dt="2021-03-25T09:27:21.149" v="25" actId="1076"/>
          <ac:grpSpMkLst>
            <pc:docMk/>
            <pc:sldMk cId="2869676833" sldId="348"/>
            <ac:grpSpMk id="110" creationId="{FCC4CE7F-105E-422B-9831-02168128D3CB}"/>
          </ac:grpSpMkLst>
        </pc:grpChg>
        <pc:grpChg chg="mod">
          <ac:chgData name="Tiago Bernardo" userId="3b5dc24d-b235-4d07-8c79-08987c4c59df" providerId="ADAL" clId="{CC007BB3-C9D6-449F-966A-1C9CCD719CF6}" dt="2021-03-25T09:27:21.149" v="25" actId="1076"/>
          <ac:grpSpMkLst>
            <pc:docMk/>
            <pc:sldMk cId="2869676833" sldId="348"/>
            <ac:grpSpMk id="136" creationId="{66AD342A-8220-4A21-9CF6-53BE89017495}"/>
          </ac:grpSpMkLst>
        </pc:grpChg>
        <pc:grpChg chg="mod">
          <ac:chgData name="Tiago Bernardo" userId="3b5dc24d-b235-4d07-8c79-08987c4c59df" providerId="ADAL" clId="{CC007BB3-C9D6-449F-966A-1C9CCD719CF6}" dt="2021-03-25T09:27:21.149" v="25" actId="1076"/>
          <ac:grpSpMkLst>
            <pc:docMk/>
            <pc:sldMk cId="2869676833" sldId="348"/>
            <ac:grpSpMk id="162" creationId="{2AFFF11D-AD20-4CD7-8B80-69866A4CC88D}"/>
          </ac:grpSpMkLst>
        </pc:grpChg>
        <pc:grpChg chg="mod">
          <ac:chgData name="Tiago Bernardo" userId="3b5dc24d-b235-4d07-8c79-08987c4c59df" providerId="ADAL" clId="{CC007BB3-C9D6-449F-966A-1C9CCD719CF6}" dt="2021-03-25T09:27:21.149" v="25" actId="1076"/>
          <ac:grpSpMkLst>
            <pc:docMk/>
            <pc:sldMk cId="2869676833" sldId="348"/>
            <ac:grpSpMk id="188" creationId="{5BFAD03E-27D1-4ACB-966A-BE089653B46E}"/>
          </ac:grpSpMkLst>
        </pc:grpChg>
        <pc:grpChg chg="mod">
          <ac:chgData name="Tiago Bernardo" userId="3b5dc24d-b235-4d07-8c79-08987c4c59df" providerId="ADAL" clId="{CC007BB3-C9D6-449F-966A-1C9CCD719CF6}" dt="2021-03-25T09:27:21.149" v="25" actId="1076"/>
          <ac:grpSpMkLst>
            <pc:docMk/>
            <pc:sldMk cId="2869676833" sldId="348"/>
            <ac:grpSpMk id="214" creationId="{810C997E-8519-4C16-8521-737DCE3B0F63}"/>
          </ac:grpSpMkLst>
        </pc:grpChg>
        <pc:grpChg chg="mod">
          <ac:chgData name="Tiago Bernardo" userId="3b5dc24d-b235-4d07-8c79-08987c4c59df" providerId="ADAL" clId="{CC007BB3-C9D6-449F-966A-1C9CCD719CF6}" dt="2021-03-25T09:27:21.149" v="25" actId="1076"/>
          <ac:grpSpMkLst>
            <pc:docMk/>
            <pc:sldMk cId="2869676833" sldId="348"/>
            <ac:grpSpMk id="240" creationId="{03F81ED0-2D7D-40F4-B3BC-6E814CD8480F}"/>
          </ac:grpSpMkLst>
        </pc:grpChg>
        <pc:grpChg chg="mod">
          <ac:chgData name="Tiago Bernardo" userId="3b5dc24d-b235-4d07-8c79-08987c4c59df" providerId="ADAL" clId="{CC007BB3-C9D6-449F-966A-1C9CCD719CF6}" dt="2021-03-25T09:27:21.149" v="25" actId="1076"/>
          <ac:grpSpMkLst>
            <pc:docMk/>
            <pc:sldMk cId="2869676833" sldId="348"/>
            <ac:grpSpMk id="266" creationId="{7E61A1F4-321F-4B00-881D-3C0010D5D47C}"/>
          </ac:grpSpMkLst>
        </pc:grpChg>
        <pc:grpChg chg="mod">
          <ac:chgData name="Tiago Bernardo" userId="3b5dc24d-b235-4d07-8c79-08987c4c59df" providerId="ADAL" clId="{CC007BB3-C9D6-449F-966A-1C9CCD719CF6}" dt="2021-03-25T09:27:21.149" v="25" actId="1076"/>
          <ac:grpSpMkLst>
            <pc:docMk/>
            <pc:sldMk cId="2869676833" sldId="348"/>
            <ac:grpSpMk id="292" creationId="{A547D5FC-81CA-406C-9C8F-3714333992B2}"/>
          </ac:grpSpMkLst>
        </pc:grpChg>
        <pc:grpChg chg="mod">
          <ac:chgData name="Tiago Bernardo" userId="3b5dc24d-b235-4d07-8c79-08987c4c59df" providerId="ADAL" clId="{CC007BB3-C9D6-449F-966A-1C9CCD719CF6}" dt="2021-03-25T09:27:21.149" v="25" actId="1076"/>
          <ac:grpSpMkLst>
            <pc:docMk/>
            <pc:sldMk cId="2869676833" sldId="348"/>
            <ac:grpSpMk id="318" creationId="{79D30971-552D-4E98-ABDB-4FC40515A466}"/>
          </ac:grpSpMkLst>
        </pc:grpChg>
        <pc:grpChg chg="mod">
          <ac:chgData name="Tiago Bernardo" userId="3b5dc24d-b235-4d07-8c79-08987c4c59df" providerId="ADAL" clId="{CC007BB3-C9D6-449F-966A-1C9CCD719CF6}" dt="2021-03-25T09:27:21.149" v="25" actId="1076"/>
          <ac:grpSpMkLst>
            <pc:docMk/>
            <pc:sldMk cId="2869676833" sldId="348"/>
            <ac:grpSpMk id="344" creationId="{80AE7DAD-E3A6-47E9-9134-8FD18E989E0E}"/>
          </ac:grpSpMkLst>
        </pc:grpChg>
        <pc:grpChg chg="mod">
          <ac:chgData name="Tiago Bernardo" userId="3b5dc24d-b235-4d07-8c79-08987c4c59df" providerId="ADAL" clId="{CC007BB3-C9D6-449F-966A-1C9CCD719CF6}" dt="2021-03-25T09:27:21.149" v="25" actId="1076"/>
          <ac:grpSpMkLst>
            <pc:docMk/>
            <pc:sldMk cId="2869676833" sldId="348"/>
            <ac:grpSpMk id="370" creationId="{4899B05F-C303-4F50-8F2A-48A013C03011}"/>
          </ac:grpSpMkLst>
        </pc:grpChg>
        <pc:grpChg chg="mod">
          <ac:chgData name="Tiago Bernardo" userId="3b5dc24d-b235-4d07-8c79-08987c4c59df" providerId="ADAL" clId="{CC007BB3-C9D6-449F-966A-1C9CCD719CF6}" dt="2021-03-25T09:27:21.149" v="25" actId="1076"/>
          <ac:grpSpMkLst>
            <pc:docMk/>
            <pc:sldMk cId="2869676833" sldId="348"/>
            <ac:grpSpMk id="396" creationId="{46A8B414-9277-4C1E-94CA-7FEB5BBE3E6D}"/>
          </ac:grpSpMkLst>
        </pc:grpChg>
        <pc:grpChg chg="mod">
          <ac:chgData name="Tiago Bernardo" userId="3b5dc24d-b235-4d07-8c79-08987c4c59df" providerId="ADAL" clId="{CC007BB3-C9D6-449F-966A-1C9CCD719CF6}" dt="2021-03-25T09:27:21.149" v="25" actId="1076"/>
          <ac:grpSpMkLst>
            <pc:docMk/>
            <pc:sldMk cId="2869676833" sldId="348"/>
            <ac:grpSpMk id="422" creationId="{764B3CB7-2152-4A28-9E63-8B518FA03A8A}"/>
          </ac:grpSpMkLst>
        </pc:grpChg>
        <pc:grpChg chg="mod">
          <ac:chgData name="Tiago Bernardo" userId="3b5dc24d-b235-4d07-8c79-08987c4c59df" providerId="ADAL" clId="{CC007BB3-C9D6-449F-966A-1C9CCD719CF6}" dt="2021-03-25T09:27:21.149" v="25" actId="1076"/>
          <ac:grpSpMkLst>
            <pc:docMk/>
            <pc:sldMk cId="2869676833" sldId="348"/>
            <ac:grpSpMk id="448" creationId="{2F0FA286-D923-4C72-A31A-30433BCB16B8}"/>
          </ac:grpSpMkLst>
        </pc:grpChg>
      </pc:sldChg>
      <pc:sldChg chg="add del ord">
        <pc:chgData name="Tiago Bernardo" userId="3b5dc24d-b235-4d07-8c79-08987c4c59df" providerId="ADAL" clId="{CC007BB3-C9D6-449F-966A-1C9CCD719CF6}" dt="2021-03-25T12:13:09.997" v="109" actId="47"/>
        <pc:sldMkLst>
          <pc:docMk/>
          <pc:sldMk cId="1860321592" sldId="1628"/>
        </pc:sldMkLst>
      </pc:sldChg>
      <pc:sldChg chg="modSp add mod">
        <pc:chgData name="Tiago Bernardo" userId="3b5dc24d-b235-4d07-8c79-08987c4c59df" providerId="ADAL" clId="{CC007BB3-C9D6-449F-966A-1C9CCD719CF6}" dt="2021-03-25T12:48:57.296" v="187" actId="27636"/>
        <pc:sldMkLst>
          <pc:docMk/>
          <pc:sldMk cId="701674104" sldId="1841"/>
        </pc:sldMkLst>
        <pc:spChg chg="mod">
          <ac:chgData name="Tiago Bernardo" userId="3b5dc24d-b235-4d07-8c79-08987c4c59df" providerId="ADAL" clId="{CC007BB3-C9D6-449F-966A-1C9CCD719CF6}" dt="2021-03-25T12:48:57.296" v="187" actId="27636"/>
          <ac:spMkLst>
            <pc:docMk/>
            <pc:sldMk cId="701674104" sldId="1841"/>
            <ac:spMk id="4" creationId="{00000000-0000-0000-0000-000000000000}"/>
          </ac:spMkLst>
        </pc:spChg>
      </pc:sldChg>
      <pc:sldChg chg="add del">
        <pc:chgData name="Tiago Bernardo" userId="3b5dc24d-b235-4d07-8c79-08987c4c59df" providerId="ADAL" clId="{CC007BB3-C9D6-449F-966A-1C9CCD719CF6}" dt="2021-03-25T12:11:35.254" v="106" actId="2696"/>
        <pc:sldMkLst>
          <pc:docMk/>
          <pc:sldMk cId="1756908133" sldId="1875"/>
        </pc:sldMkLst>
      </pc:sldChg>
      <pc:sldChg chg="add ord">
        <pc:chgData name="Tiago Bernardo" userId="3b5dc24d-b235-4d07-8c79-08987c4c59df" providerId="ADAL" clId="{CC007BB3-C9D6-449F-966A-1C9CCD719CF6}" dt="2021-03-25T12:42:20.260" v="123"/>
        <pc:sldMkLst>
          <pc:docMk/>
          <pc:sldMk cId="3256239097" sldId="2174"/>
        </pc:sldMkLst>
      </pc:sldChg>
      <pc:sldChg chg="add">
        <pc:chgData name="Tiago Bernardo" userId="3b5dc24d-b235-4d07-8c79-08987c4c59df" providerId="ADAL" clId="{CC007BB3-C9D6-449F-966A-1C9CCD719CF6}" dt="2021-03-25T09:25:29.145" v="13" actId="22"/>
        <pc:sldMkLst>
          <pc:docMk/>
          <pc:sldMk cId="688605659" sldId="2175"/>
        </pc:sldMkLst>
      </pc:sldChg>
      <pc:sldChg chg="addSp delSp modSp add mod">
        <pc:chgData name="Tiago Bernardo" userId="3b5dc24d-b235-4d07-8c79-08987c4c59df" providerId="ADAL" clId="{CC007BB3-C9D6-449F-966A-1C9CCD719CF6}" dt="2021-03-25T12:10:20.843" v="104" actId="1076"/>
        <pc:sldMkLst>
          <pc:docMk/>
          <pc:sldMk cId="4140729653" sldId="2257"/>
        </pc:sldMkLst>
        <pc:spChg chg="mod topLvl">
          <ac:chgData name="Tiago Bernardo" userId="3b5dc24d-b235-4d07-8c79-08987c4c59df" providerId="ADAL" clId="{CC007BB3-C9D6-449F-966A-1C9CCD719CF6}" dt="2021-03-25T12:09:13.342" v="89" actId="1076"/>
          <ac:spMkLst>
            <pc:docMk/>
            <pc:sldMk cId="4140729653" sldId="2257"/>
            <ac:spMk id="5" creationId="{6DBA973F-872E-4B83-A2CA-7441467F528F}"/>
          </ac:spMkLst>
        </pc:spChg>
        <pc:spChg chg="mod ord topLvl">
          <ac:chgData name="Tiago Bernardo" userId="3b5dc24d-b235-4d07-8c79-08987c4c59df" providerId="ADAL" clId="{CC007BB3-C9D6-449F-966A-1C9CCD719CF6}" dt="2021-03-25T12:10:00.726" v="101" actId="1076"/>
          <ac:spMkLst>
            <pc:docMk/>
            <pc:sldMk cId="4140729653" sldId="2257"/>
            <ac:spMk id="6" creationId="{26E74F88-A892-48CC-8459-6CD68AD433AA}"/>
          </ac:spMkLst>
        </pc:spChg>
        <pc:spChg chg="mod ord topLvl">
          <ac:chgData name="Tiago Bernardo" userId="3b5dc24d-b235-4d07-8c79-08987c4c59df" providerId="ADAL" clId="{CC007BB3-C9D6-449F-966A-1C9CCD719CF6}" dt="2021-03-25T12:09:57.485" v="100" actId="1076"/>
          <ac:spMkLst>
            <pc:docMk/>
            <pc:sldMk cId="4140729653" sldId="2257"/>
            <ac:spMk id="7" creationId="{BADE1685-95AD-4F6B-B6BA-926802C5AE68}"/>
          </ac:spMkLst>
        </pc:spChg>
        <pc:spChg chg="del mod topLvl">
          <ac:chgData name="Tiago Bernardo" userId="3b5dc24d-b235-4d07-8c79-08987c4c59df" providerId="ADAL" clId="{CC007BB3-C9D6-449F-966A-1C9CCD719CF6}" dt="2021-03-25T12:08:47.250" v="80" actId="478"/>
          <ac:spMkLst>
            <pc:docMk/>
            <pc:sldMk cId="4140729653" sldId="2257"/>
            <ac:spMk id="8" creationId="{C9420B98-52C7-455C-AF0E-34847B8C84FF}"/>
          </ac:spMkLst>
        </pc:spChg>
        <pc:spChg chg="del topLvl">
          <ac:chgData name="Tiago Bernardo" userId="3b5dc24d-b235-4d07-8c79-08987c4c59df" providerId="ADAL" clId="{CC007BB3-C9D6-449F-966A-1C9CCD719CF6}" dt="2021-03-25T12:08:45.105" v="79" actId="478"/>
          <ac:spMkLst>
            <pc:docMk/>
            <pc:sldMk cId="4140729653" sldId="2257"/>
            <ac:spMk id="9" creationId="{02B068FE-CEA5-4C7B-B82A-2CF7FFC47457}"/>
          </ac:spMkLst>
        </pc:spChg>
        <pc:spChg chg="del topLvl">
          <ac:chgData name="Tiago Bernardo" userId="3b5dc24d-b235-4d07-8c79-08987c4c59df" providerId="ADAL" clId="{CC007BB3-C9D6-449F-966A-1C9CCD719CF6}" dt="2021-03-25T12:08:45.105" v="79" actId="478"/>
          <ac:spMkLst>
            <pc:docMk/>
            <pc:sldMk cId="4140729653" sldId="2257"/>
            <ac:spMk id="10" creationId="{91169D8B-691D-4095-A804-03437E06FC28}"/>
          </ac:spMkLst>
        </pc:spChg>
        <pc:spChg chg="mod ord topLvl">
          <ac:chgData name="Tiago Bernardo" userId="3b5dc24d-b235-4d07-8c79-08987c4c59df" providerId="ADAL" clId="{CC007BB3-C9D6-449F-966A-1C9CCD719CF6}" dt="2021-03-25T12:10:08.704" v="102" actId="1076"/>
          <ac:spMkLst>
            <pc:docMk/>
            <pc:sldMk cId="4140729653" sldId="2257"/>
            <ac:spMk id="11" creationId="{B92F8EAC-BEEA-4360-80D1-77CE1278A202}"/>
          </ac:spMkLst>
        </pc:spChg>
        <pc:spChg chg="del topLvl">
          <ac:chgData name="Tiago Bernardo" userId="3b5dc24d-b235-4d07-8c79-08987c4c59df" providerId="ADAL" clId="{CC007BB3-C9D6-449F-966A-1C9CCD719CF6}" dt="2021-03-25T12:08:45.105" v="79" actId="478"/>
          <ac:spMkLst>
            <pc:docMk/>
            <pc:sldMk cId="4140729653" sldId="2257"/>
            <ac:spMk id="12" creationId="{76CAD92E-37A9-4548-B2DB-486F8D9D2EA7}"/>
          </ac:spMkLst>
        </pc:spChg>
        <pc:spChg chg="del">
          <ac:chgData name="Tiago Bernardo" userId="3b5dc24d-b235-4d07-8c79-08987c4c59df" providerId="ADAL" clId="{CC007BB3-C9D6-449F-966A-1C9CCD719CF6}" dt="2021-03-25T12:07:46.093" v="72" actId="478"/>
          <ac:spMkLst>
            <pc:docMk/>
            <pc:sldMk cId="4140729653" sldId="2257"/>
            <ac:spMk id="13" creationId="{A6017A17-5D0A-4583-9B7A-0695EE63C708}"/>
          </ac:spMkLst>
        </pc:spChg>
        <pc:spChg chg="mod">
          <ac:chgData name="Tiago Bernardo" userId="3b5dc24d-b235-4d07-8c79-08987c4c59df" providerId="ADAL" clId="{CC007BB3-C9D6-449F-966A-1C9CCD719CF6}" dt="2021-03-25T12:09:51.853" v="99" actId="1076"/>
          <ac:spMkLst>
            <pc:docMk/>
            <pc:sldMk cId="4140729653" sldId="2257"/>
            <ac:spMk id="14" creationId="{D03FF523-90C4-49EC-82A9-DDFEB76145E8}"/>
          </ac:spMkLst>
        </pc:spChg>
        <pc:spChg chg="del">
          <ac:chgData name="Tiago Bernardo" userId="3b5dc24d-b235-4d07-8c79-08987c4c59df" providerId="ADAL" clId="{CC007BB3-C9D6-449F-966A-1C9CCD719CF6}" dt="2021-03-25T12:08:45.105" v="79" actId="478"/>
          <ac:spMkLst>
            <pc:docMk/>
            <pc:sldMk cId="4140729653" sldId="2257"/>
            <ac:spMk id="15" creationId="{9311621D-BAA0-4B4A-A662-3C3604F1A4ED}"/>
          </ac:spMkLst>
        </pc:spChg>
        <pc:spChg chg="del">
          <ac:chgData name="Tiago Bernardo" userId="3b5dc24d-b235-4d07-8c79-08987c4c59df" providerId="ADAL" clId="{CC007BB3-C9D6-449F-966A-1C9CCD719CF6}" dt="2021-03-25T12:08:45.105" v="79" actId="478"/>
          <ac:spMkLst>
            <pc:docMk/>
            <pc:sldMk cId="4140729653" sldId="2257"/>
            <ac:spMk id="16" creationId="{8978E417-5FB6-4E5B-9E05-0D52B17ADC41}"/>
          </ac:spMkLst>
        </pc:spChg>
        <pc:grpChg chg="add mod">
          <ac:chgData name="Tiago Bernardo" userId="3b5dc24d-b235-4d07-8c79-08987c4c59df" providerId="ADAL" clId="{CC007BB3-C9D6-449F-966A-1C9CCD719CF6}" dt="2021-03-25T12:10:20.843" v="104" actId="1076"/>
          <ac:grpSpMkLst>
            <pc:docMk/>
            <pc:sldMk cId="4140729653" sldId="2257"/>
            <ac:grpSpMk id="2" creationId="{ACD18846-B2F9-4128-A0C4-1F3973F85537}"/>
          </ac:grpSpMkLst>
        </pc:grpChg>
        <pc:grpChg chg="del mod">
          <ac:chgData name="Tiago Bernardo" userId="3b5dc24d-b235-4d07-8c79-08987c4c59df" providerId="ADAL" clId="{CC007BB3-C9D6-449F-966A-1C9CCD719CF6}" dt="2021-03-25T12:08:05.325" v="76" actId="165"/>
          <ac:grpSpMkLst>
            <pc:docMk/>
            <pc:sldMk cId="4140729653" sldId="2257"/>
            <ac:grpSpMk id="4" creationId="{4C94265C-0839-4342-9EB4-6A39FF9FA0CC}"/>
          </ac:grpSpMkLst>
        </pc:grpChg>
      </pc:sldChg>
      <pc:sldChg chg="add">
        <pc:chgData name="Tiago Bernardo" userId="3b5dc24d-b235-4d07-8c79-08987c4c59df" providerId="ADAL" clId="{CC007BB3-C9D6-449F-966A-1C9CCD719CF6}" dt="2021-03-25T12:07:38.416" v="66" actId="22"/>
        <pc:sldMkLst>
          <pc:docMk/>
          <pc:sldMk cId="3685353602" sldId="2258"/>
        </pc:sldMkLst>
      </pc:sldChg>
      <pc:sldChg chg="add">
        <pc:chgData name="Tiago Bernardo" userId="3b5dc24d-b235-4d07-8c79-08987c4c59df" providerId="ADAL" clId="{CC007BB3-C9D6-449F-966A-1C9CCD719CF6}" dt="2021-03-25T12:07:38.416" v="66" actId="22"/>
        <pc:sldMkLst>
          <pc:docMk/>
          <pc:sldMk cId="2977865948" sldId="2259"/>
        </pc:sldMkLst>
      </pc:sldChg>
      <pc:sldChg chg="modSp add mod">
        <pc:chgData name="Tiago Bernardo" userId="3b5dc24d-b235-4d07-8c79-08987c4c59df" providerId="ADAL" clId="{CC007BB3-C9D6-449F-966A-1C9CCD719CF6}" dt="2021-03-25T12:07:38.657" v="69" actId="27636"/>
        <pc:sldMkLst>
          <pc:docMk/>
          <pc:sldMk cId="1510447635" sldId="2260"/>
        </pc:sldMkLst>
        <pc:spChg chg="mod">
          <ac:chgData name="Tiago Bernardo" userId="3b5dc24d-b235-4d07-8c79-08987c4c59df" providerId="ADAL" clId="{CC007BB3-C9D6-449F-966A-1C9CCD719CF6}" dt="2021-03-25T12:07:38.657" v="69" actId="27636"/>
          <ac:spMkLst>
            <pc:docMk/>
            <pc:sldMk cId="1510447635" sldId="2260"/>
            <ac:spMk id="4" creationId="{77A096AB-9493-44D9-B112-AB372C2D3C05}"/>
          </ac:spMkLst>
        </pc:spChg>
      </pc:sldChg>
      <pc:sldChg chg="modSp add mod">
        <pc:chgData name="Tiago Bernardo" userId="3b5dc24d-b235-4d07-8c79-08987c4c59df" providerId="ADAL" clId="{CC007BB3-C9D6-449F-966A-1C9CCD719CF6}" dt="2021-03-25T12:07:38.667" v="70" actId="27636"/>
        <pc:sldMkLst>
          <pc:docMk/>
          <pc:sldMk cId="1400088160" sldId="2261"/>
        </pc:sldMkLst>
        <pc:spChg chg="mod">
          <ac:chgData name="Tiago Bernardo" userId="3b5dc24d-b235-4d07-8c79-08987c4c59df" providerId="ADAL" clId="{CC007BB3-C9D6-449F-966A-1C9CCD719CF6}" dt="2021-03-25T12:07:38.667" v="70" actId="27636"/>
          <ac:spMkLst>
            <pc:docMk/>
            <pc:sldMk cId="1400088160" sldId="2261"/>
            <ac:spMk id="3" creationId="{F061B25D-71B7-452F-AD80-0AB5B7304893}"/>
          </ac:spMkLst>
        </pc:spChg>
      </pc:sldChg>
      <pc:sldChg chg="add">
        <pc:chgData name="Tiago Bernardo" userId="3b5dc24d-b235-4d07-8c79-08987c4c59df" providerId="ADAL" clId="{CC007BB3-C9D6-449F-966A-1C9CCD719CF6}" dt="2021-03-25T12:07:38.416" v="66" actId="22"/>
        <pc:sldMkLst>
          <pc:docMk/>
          <pc:sldMk cId="185841168" sldId="2262"/>
        </pc:sldMkLst>
      </pc:sldChg>
      <pc:sldChg chg="modSp add mod">
        <pc:chgData name="Tiago Bernardo" userId="3b5dc24d-b235-4d07-8c79-08987c4c59df" providerId="ADAL" clId="{CC007BB3-C9D6-449F-966A-1C9CCD719CF6}" dt="2021-03-25T12:07:38.678" v="71" actId="27636"/>
        <pc:sldMkLst>
          <pc:docMk/>
          <pc:sldMk cId="414818214" sldId="2263"/>
        </pc:sldMkLst>
        <pc:spChg chg="mod">
          <ac:chgData name="Tiago Bernardo" userId="3b5dc24d-b235-4d07-8c79-08987c4c59df" providerId="ADAL" clId="{CC007BB3-C9D6-449F-966A-1C9CCD719CF6}" dt="2021-03-25T12:07:38.678" v="71" actId="27636"/>
          <ac:spMkLst>
            <pc:docMk/>
            <pc:sldMk cId="414818214" sldId="2263"/>
            <ac:spMk id="3" creationId="{0EAAC80B-827B-4994-99E4-27FA0538976B}"/>
          </ac:spMkLst>
        </pc:spChg>
      </pc:sldChg>
      <pc:sldChg chg="add">
        <pc:chgData name="Tiago Bernardo" userId="3b5dc24d-b235-4d07-8c79-08987c4c59df" providerId="ADAL" clId="{CC007BB3-C9D6-449F-966A-1C9CCD719CF6}" dt="2021-03-25T12:07:38.416" v="66" actId="22"/>
        <pc:sldMkLst>
          <pc:docMk/>
          <pc:sldMk cId="3383113818" sldId="2264"/>
        </pc:sldMkLst>
      </pc:sldChg>
      <pc:sldChg chg="add">
        <pc:chgData name="Tiago Bernardo" userId="3b5dc24d-b235-4d07-8c79-08987c4c59df" providerId="ADAL" clId="{CC007BB3-C9D6-449F-966A-1C9CCD719CF6}" dt="2021-03-25T12:07:38.416" v="66" actId="22"/>
        <pc:sldMkLst>
          <pc:docMk/>
          <pc:sldMk cId="1534309267" sldId="2266"/>
        </pc:sldMkLst>
      </pc:sldChg>
      <pc:sldChg chg="add">
        <pc:chgData name="Tiago Bernardo" userId="3b5dc24d-b235-4d07-8c79-08987c4c59df" providerId="ADAL" clId="{CC007BB3-C9D6-449F-966A-1C9CCD719CF6}" dt="2021-03-25T12:07:38.416" v="66" actId="22"/>
        <pc:sldMkLst>
          <pc:docMk/>
          <pc:sldMk cId="366987432" sldId="2267"/>
        </pc:sldMkLst>
      </pc:sldChg>
      <pc:sldChg chg="modSp add del mod">
        <pc:chgData name="Tiago Bernardo" userId="3b5dc24d-b235-4d07-8c79-08987c4c59df" providerId="ADAL" clId="{CC007BB3-C9D6-449F-966A-1C9CCD719CF6}" dt="2021-03-25T12:11:35.254" v="106" actId="2696"/>
        <pc:sldMkLst>
          <pc:docMk/>
          <pc:sldMk cId="941328801" sldId="2283"/>
        </pc:sldMkLst>
        <pc:spChg chg="mod">
          <ac:chgData name="Tiago Bernardo" userId="3b5dc24d-b235-4d07-8c79-08987c4c59df" providerId="ADAL" clId="{CC007BB3-C9D6-449F-966A-1C9CCD719CF6}" dt="2021-03-25T12:07:38.636" v="68" actId="27636"/>
          <ac:spMkLst>
            <pc:docMk/>
            <pc:sldMk cId="941328801" sldId="2283"/>
            <ac:spMk id="3" creationId="{8F0E698D-5B20-410B-BD9E-2E61D2770010}"/>
          </ac:spMkLst>
        </pc:spChg>
      </pc:sldChg>
      <pc:sldChg chg="add del">
        <pc:chgData name="Tiago Bernardo" userId="3b5dc24d-b235-4d07-8c79-08987c4c59df" providerId="ADAL" clId="{CC007BB3-C9D6-449F-966A-1C9CCD719CF6}" dt="2021-03-25T12:11:35.254" v="106" actId="2696"/>
        <pc:sldMkLst>
          <pc:docMk/>
          <pc:sldMk cId="1909694025" sldId="2284"/>
        </pc:sldMkLst>
      </pc:sldChg>
      <pc:sldChg chg="add mod modShow">
        <pc:chgData name="Tiago Bernardo" userId="3b5dc24d-b235-4d07-8c79-08987c4c59df" providerId="ADAL" clId="{CC007BB3-C9D6-449F-966A-1C9CCD719CF6}" dt="2021-03-25T12:11:17.501" v="105" actId="729"/>
        <pc:sldMkLst>
          <pc:docMk/>
          <pc:sldMk cId="4197094631" sldId="2286"/>
        </pc:sldMkLst>
      </pc:sldChg>
      <pc:sldChg chg="add del">
        <pc:chgData name="Tiago Bernardo" userId="3b5dc24d-b235-4d07-8c79-08987c4c59df" providerId="ADAL" clId="{CC007BB3-C9D6-449F-966A-1C9CCD719CF6}" dt="2021-03-25T12:11:35.254" v="106" actId="2696"/>
        <pc:sldMkLst>
          <pc:docMk/>
          <pc:sldMk cId="2050940232" sldId="2287"/>
        </pc:sldMkLst>
      </pc:sldChg>
      <pc:sldChg chg="add">
        <pc:chgData name="Tiago Bernardo" userId="3b5dc24d-b235-4d07-8c79-08987c4c59df" providerId="ADAL" clId="{CC007BB3-C9D6-449F-966A-1C9CCD719CF6}" dt="2021-03-25T12:07:38.416" v="66" actId="22"/>
        <pc:sldMkLst>
          <pc:docMk/>
          <pc:sldMk cId="3880643715" sldId="2289"/>
        </pc:sldMkLst>
      </pc:sldChg>
      <pc:sldChg chg="add del">
        <pc:chgData name="Tiago Bernardo" userId="3b5dc24d-b235-4d07-8c79-08987c4c59df" providerId="ADAL" clId="{CC007BB3-C9D6-449F-966A-1C9CCD719CF6}" dt="2021-03-25T12:11:35.254" v="106" actId="2696"/>
        <pc:sldMkLst>
          <pc:docMk/>
          <pc:sldMk cId="54023912" sldId="2290"/>
        </pc:sldMkLst>
      </pc:sldChg>
      <pc:sldChg chg="add del">
        <pc:chgData name="Tiago Bernardo" userId="3b5dc24d-b235-4d07-8c79-08987c4c59df" providerId="ADAL" clId="{CC007BB3-C9D6-449F-966A-1C9CCD719CF6}" dt="2021-03-25T12:11:35.254" v="106" actId="2696"/>
        <pc:sldMkLst>
          <pc:docMk/>
          <pc:sldMk cId="2889479645" sldId="2291"/>
        </pc:sldMkLst>
      </pc:sldChg>
      <pc:sldChg chg="add del">
        <pc:chgData name="Tiago Bernardo" userId="3b5dc24d-b235-4d07-8c79-08987c4c59df" providerId="ADAL" clId="{CC007BB3-C9D6-449F-966A-1C9CCD719CF6}" dt="2021-03-25T12:11:35.254" v="106" actId="2696"/>
        <pc:sldMkLst>
          <pc:docMk/>
          <pc:sldMk cId="3371912835" sldId="2292"/>
        </pc:sldMkLst>
      </pc:sldChg>
      <pc:sldChg chg="add del">
        <pc:chgData name="Tiago Bernardo" userId="3b5dc24d-b235-4d07-8c79-08987c4c59df" providerId="ADAL" clId="{CC007BB3-C9D6-449F-966A-1C9CCD719CF6}" dt="2021-03-25T12:11:35.254" v="106" actId="2696"/>
        <pc:sldMkLst>
          <pc:docMk/>
          <pc:sldMk cId="281145427" sldId="2293"/>
        </pc:sldMkLst>
      </pc:sldChg>
      <pc:sldChg chg="add del">
        <pc:chgData name="Tiago Bernardo" userId="3b5dc24d-b235-4d07-8c79-08987c4c59df" providerId="ADAL" clId="{CC007BB3-C9D6-449F-966A-1C9CCD719CF6}" dt="2021-03-25T12:11:35.254" v="106" actId="2696"/>
        <pc:sldMkLst>
          <pc:docMk/>
          <pc:sldMk cId="1058811556" sldId="2294"/>
        </pc:sldMkLst>
      </pc:sldChg>
      <pc:sldChg chg="add del">
        <pc:chgData name="Tiago Bernardo" userId="3b5dc24d-b235-4d07-8c79-08987c4c59df" providerId="ADAL" clId="{CC007BB3-C9D6-449F-966A-1C9CCD719CF6}" dt="2021-03-25T12:11:35.254" v="106" actId="2696"/>
        <pc:sldMkLst>
          <pc:docMk/>
          <pc:sldMk cId="3099128589" sldId="2295"/>
        </pc:sldMkLst>
      </pc:sldChg>
      <pc:sldChg chg="add del">
        <pc:chgData name="Tiago Bernardo" userId="3b5dc24d-b235-4d07-8c79-08987c4c59df" providerId="ADAL" clId="{CC007BB3-C9D6-449F-966A-1C9CCD719CF6}" dt="2021-03-25T12:11:35.254" v="106" actId="2696"/>
        <pc:sldMkLst>
          <pc:docMk/>
          <pc:sldMk cId="747969906" sldId="2296"/>
        </pc:sldMkLst>
      </pc:sldChg>
      <pc:sldChg chg="add del">
        <pc:chgData name="Tiago Bernardo" userId="3b5dc24d-b235-4d07-8c79-08987c4c59df" providerId="ADAL" clId="{CC007BB3-C9D6-449F-966A-1C9CCD719CF6}" dt="2021-03-25T12:11:35.254" v="106" actId="2696"/>
        <pc:sldMkLst>
          <pc:docMk/>
          <pc:sldMk cId="3518383906" sldId="2297"/>
        </pc:sldMkLst>
      </pc:sldChg>
      <pc:sldChg chg="add del">
        <pc:chgData name="Tiago Bernardo" userId="3b5dc24d-b235-4d07-8c79-08987c4c59df" providerId="ADAL" clId="{CC007BB3-C9D6-449F-966A-1C9CCD719CF6}" dt="2021-03-25T12:11:35.254" v="106" actId="2696"/>
        <pc:sldMkLst>
          <pc:docMk/>
          <pc:sldMk cId="3731792960" sldId="2298"/>
        </pc:sldMkLst>
      </pc:sldChg>
      <pc:sldChg chg="add del">
        <pc:chgData name="Tiago Bernardo" userId="3b5dc24d-b235-4d07-8c79-08987c4c59df" providerId="ADAL" clId="{CC007BB3-C9D6-449F-966A-1C9CCD719CF6}" dt="2021-03-25T12:11:35.254" v="106" actId="2696"/>
        <pc:sldMkLst>
          <pc:docMk/>
          <pc:sldMk cId="3517580023" sldId="2299"/>
        </pc:sldMkLst>
      </pc:sldChg>
      <pc:sldChg chg="add">
        <pc:chgData name="Tiago Bernardo" userId="3b5dc24d-b235-4d07-8c79-08987c4c59df" providerId="ADAL" clId="{CC007BB3-C9D6-449F-966A-1C9CCD719CF6}" dt="2021-03-25T12:07:38.416" v="66" actId="22"/>
        <pc:sldMkLst>
          <pc:docMk/>
          <pc:sldMk cId="3149790512" sldId="2302"/>
        </pc:sldMkLst>
      </pc:sldChg>
      <pc:sldChg chg="modSp add mod modShow">
        <pc:chgData name="Tiago Bernardo" userId="3b5dc24d-b235-4d07-8c79-08987c4c59df" providerId="ADAL" clId="{CC007BB3-C9D6-449F-966A-1C9CCD719CF6}" dt="2021-03-26T10:32:31.323" v="223" actId="729"/>
        <pc:sldMkLst>
          <pc:docMk/>
          <pc:sldMk cId="380767204" sldId="2303"/>
        </pc:sldMkLst>
        <pc:spChg chg="mod">
          <ac:chgData name="Tiago Bernardo" userId="3b5dc24d-b235-4d07-8c79-08987c4c59df" providerId="ADAL" clId="{CC007BB3-C9D6-449F-966A-1C9CCD719CF6}" dt="2021-03-25T12:07:38.612" v="67" actId="27636"/>
          <ac:spMkLst>
            <pc:docMk/>
            <pc:sldMk cId="380767204" sldId="2303"/>
            <ac:spMk id="3" creationId="{BE0AD297-7949-49F7-8791-57F50CAA4572}"/>
          </ac:spMkLst>
        </pc:spChg>
      </pc:sldChg>
      <pc:sldChg chg="add del">
        <pc:chgData name="Tiago Bernardo" userId="3b5dc24d-b235-4d07-8c79-08987c4c59df" providerId="ADAL" clId="{CC007BB3-C9D6-449F-966A-1C9CCD719CF6}" dt="2021-03-25T12:11:35.254" v="106" actId="2696"/>
        <pc:sldMkLst>
          <pc:docMk/>
          <pc:sldMk cId="1869603732" sldId="2305"/>
        </pc:sldMkLst>
      </pc:sldChg>
      <pc:sldChg chg="add del">
        <pc:chgData name="Tiago Bernardo" userId="3b5dc24d-b235-4d07-8c79-08987c4c59df" providerId="ADAL" clId="{CC007BB3-C9D6-449F-966A-1C9CCD719CF6}" dt="2021-03-25T12:11:35.254" v="106" actId="2696"/>
        <pc:sldMkLst>
          <pc:docMk/>
          <pc:sldMk cId="1157239508" sldId="2306"/>
        </pc:sldMkLst>
      </pc:sldChg>
      <pc:sldChg chg="add del">
        <pc:chgData name="Tiago Bernardo" userId="3b5dc24d-b235-4d07-8c79-08987c4c59df" providerId="ADAL" clId="{CC007BB3-C9D6-449F-966A-1C9CCD719CF6}" dt="2021-03-25T12:11:35.254" v="106" actId="2696"/>
        <pc:sldMkLst>
          <pc:docMk/>
          <pc:sldMk cId="2483916813" sldId="2307"/>
        </pc:sldMkLst>
      </pc:sldChg>
      <pc:sldChg chg="add del">
        <pc:chgData name="Tiago Bernardo" userId="3b5dc24d-b235-4d07-8c79-08987c4c59df" providerId="ADAL" clId="{CC007BB3-C9D6-449F-966A-1C9CCD719CF6}" dt="2021-03-25T12:11:35.254" v="106" actId="2696"/>
        <pc:sldMkLst>
          <pc:docMk/>
          <pc:sldMk cId="2155352006" sldId="2308"/>
        </pc:sldMkLst>
      </pc:sldChg>
      <pc:sldChg chg="add del">
        <pc:chgData name="Tiago Bernardo" userId="3b5dc24d-b235-4d07-8c79-08987c4c59df" providerId="ADAL" clId="{CC007BB3-C9D6-449F-966A-1C9CCD719CF6}" dt="2021-03-25T12:11:35.254" v="106" actId="2696"/>
        <pc:sldMkLst>
          <pc:docMk/>
          <pc:sldMk cId="4182300268" sldId="2309"/>
        </pc:sldMkLst>
      </pc:sldChg>
      <pc:sldChg chg="add del">
        <pc:chgData name="Tiago Bernardo" userId="3b5dc24d-b235-4d07-8c79-08987c4c59df" providerId="ADAL" clId="{CC007BB3-C9D6-449F-966A-1C9CCD719CF6}" dt="2021-03-25T12:11:35.254" v="106" actId="2696"/>
        <pc:sldMkLst>
          <pc:docMk/>
          <pc:sldMk cId="3930258273" sldId="2310"/>
        </pc:sldMkLst>
      </pc:sldChg>
      <pc:sldChg chg="add del">
        <pc:chgData name="Tiago Bernardo" userId="3b5dc24d-b235-4d07-8c79-08987c4c59df" providerId="ADAL" clId="{CC007BB3-C9D6-449F-966A-1C9CCD719CF6}" dt="2021-03-25T12:11:35.254" v="106" actId="2696"/>
        <pc:sldMkLst>
          <pc:docMk/>
          <pc:sldMk cId="4079096347" sldId="2311"/>
        </pc:sldMkLst>
      </pc:sldChg>
      <pc:sldChg chg="add">
        <pc:chgData name="Tiago Bernardo" userId="3b5dc24d-b235-4d07-8c79-08987c4c59df" providerId="ADAL" clId="{CC007BB3-C9D6-449F-966A-1C9CCD719CF6}" dt="2021-03-25T12:07:38.416" v="66" actId="22"/>
        <pc:sldMkLst>
          <pc:docMk/>
          <pc:sldMk cId="2224909579" sldId="2316"/>
        </pc:sldMkLst>
      </pc:sldChg>
      <pc:sldChg chg="add">
        <pc:chgData name="Tiago Bernardo" userId="3b5dc24d-b235-4d07-8c79-08987c4c59df" providerId="ADAL" clId="{CC007BB3-C9D6-449F-966A-1C9CCD719CF6}" dt="2021-03-25T12:07:38.416" v="66" actId="22"/>
        <pc:sldMkLst>
          <pc:docMk/>
          <pc:sldMk cId="654305705" sldId="2325"/>
        </pc:sldMkLst>
      </pc:sldChg>
      <pc:sldChg chg="delSp modSp add mod ord">
        <pc:chgData name="Tiago Bernardo" userId="3b5dc24d-b235-4d07-8c79-08987c4c59df" providerId="ADAL" clId="{CC007BB3-C9D6-449F-966A-1C9CCD719CF6}" dt="2021-03-25T12:13:55.437" v="116" actId="1076"/>
        <pc:sldMkLst>
          <pc:docMk/>
          <pc:sldMk cId="1406406605" sldId="2342"/>
        </pc:sldMkLst>
        <pc:spChg chg="mod">
          <ac:chgData name="Tiago Bernardo" userId="3b5dc24d-b235-4d07-8c79-08987c4c59df" providerId="ADAL" clId="{CC007BB3-C9D6-449F-966A-1C9CCD719CF6}" dt="2021-03-25T12:13:44.761" v="115" actId="1076"/>
          <ac:spMkLst>
            <pc:docMk/>
            <pc:sldMk cId="1406406605" sldId="2342"/>
            <ac:spMk id="32" creationId="{25BDE386-8551-407F-9D11-05D3620181B4}"/>
          </ac:spMkLst>
        </pc:spChg>
        <pc:spChg chg="mod">
          <ac:chgData name="Tiago Bernardo" userId="3b5dc24d-b235-4d07-8c79-08987c4c59df" providerId="ADAL" clId="{CC007BB3-C9D6-449F-966A-1C9CCD719CF6}" dt="2021-03-25T12:13:55.437" v="116" actId="1076"/>
          <ac:spMkLst>
            <pc:docMk/>
            <pc:sldMk cId="1406406605" sldId="2342"/>
            <ac:spMk id="115" creationId="{F3F95540-B034-4175-993D-07AACE716AE1}"/>
          </ac:spMkLst>
        </pc:spChg>
        <pc:spChg chg="mod">
          <ac:chgData name="Tiago Bernardo" userId="3b5dc24d-b235-4d07-8c79-08987c4c59df" providerId="ADAL" clId="{CC007BB3-C9D6-449F-966A-1C9CCD719CF6}" dt="2021-03-25T12:13:55.437" v="116" actId="1076"/>
          <ac:spMkLst>
            <pc:docMk/>
            <pc:sldMk cId="1406406605" sldId="2342"/>
            <ac:spMk id="119" creationId="{D5318C91-6D13-4DAB-B842-1CAF732CF086}"/>
          </ac:spMkLst>
        </pc:spChg>
        <pc:spChg chg="mod">
          <ac:chgData name="Tiago Bernardo" userId="3b5dc24d-b235-4d07-8c79-08987c4c59df" providerId="ADAL" clId="{CC007BB3-C9D6-449F-966A-1C9CCD719CF6}" dt="2021-03-25T12:13:55.437" v="116" actId="1076"/>
          <ac:spMkLst>
            <pc:docMk/>
            <pc:sldMk cId="1406406605" sldId="2342"/>
            <ac:spMk id="125" creationId="{30D9D2E5-1574-4879-A120-C8CE467584F6}"/>
          </ac:spMkLst>
        </pc:spChg>
        <pc:spChg chg="del">
          <ac:chgData name="Tiago Bernardo" userId="3b5dc24d-b235-4d07-8c79-08987c4c59df" providerId="ADAL" clId="{CC007BB3-C9D6-449F-966A-1C9CCD719CF6}" dt="2021-03-25T12:13:40.338" v="114" actId="478"/>
          <ac:spMkLst>
            <pc:docMk/>
            <pc:sldMk cId="1406406605" sldId="2342"/>
            <ac:spMk id="129" creationId="{665B853E-7E57-46EF-83F1-2051D9543FAE}"/>
          </ac:spMkLst>
        </pc:spChg>
        <pc:spChg chg="del">
          <ac:chgData name="Tiago Bernardo" userId="3b5dc24d-b235-4d07-8c79-08987c4c59df" providerId="ADAL" clId="{CC007BB3-C9D6-449F-966A-1C9CCD719CF6}" dt="2021-03-25T12:13:38.079" v="113" actId="478"/>
          <ac:spMkLst>
            <pc:docMk/>
            <pc:sldMk cId="1406406605" sldId="2342"/>
            <ac:spMk id="131" creationId="{C98724CF-232D-4C5B-8D16-4D8B1CFD7089}"/>
          </ac:spMkLst>
        </pc:spChg>
        <pc:spChg chg="del">
          <ac:chgData name="Tiago Bernardo" userId="3b5dc24d-b235-4d07-8c79-08987c4c59df" providerId="ADAL" clId="{CC007BB3-C9D6-449F-966A-1C9CCD719CF6}" dt="2021-03-25T12:13:38.079" v="113" actId="478"/>
          <ac:spMkLst>
            <pc:docMk/>
            <pc:sldMk cId="1406406605" sldId="2342"/>
            <ac:spMk id="132" creationId="{A764FAAD-7458-46DD-B461-7D6E6BA41132}"/>
          </ac:spMkLst>
        </pc:spChg>
        <pc:spChg chg="del">
          <ac:chgData name="Tiago Bernardo" userId="3b5dc24d-b235-4d07-8c79-08987c4c59df" providerId="ADAL" clId="{CC007BB3-C9D6-449F-966A-1C9CCD719CF6}" dt="2021-03-25T12:13:38.079" v="113" actId="478"/>
          <ac:spMkLst>
            <pc:docMk/>
            <pc:sldMk cId="1406406605" sldId="2342"/>
            <ac:spMk id="133" creationId="{529B9F72-8712-4B36-87AF-036F39CAC792}"/>
          </ac:spMkLst>
        </pc:spChg>
        <pc:spChg chg="del">
          <ac:chgData name="Tiago Bernardo" userId="3b5dc24d-b235-4d07-8c79-08987c4c59df" providerId="ADAL" clId="{CC007BB3-C9D6-449F-966A-1C9CCD719CF6}" dt="2021-03-25T12:13:38.079" v="113" actId="478"/>
          <ac:spMkLst>
            <pc:docMk/>
            <pc:sldMk cId="1406406605" sldId="2342"/>
            <ac:spMk id="134" creationId="{DF0AEF0F-AD82-4B88-804C-33FD3DD5AF57}"/>
          </ac:spMkLst>
        </pc:spChg>
        <pc:spChg chg="del">
          <ac:chgData name="Tiago Bernardo" userId="3b5dc24d-b235-4d07-8c79-08987c4c59df" providerId="ADAL" clId="{CC007BB3-C9D6-449F-966A-1C9CCD719CF6}" dt="2021-03-25T12:13:38.079" v="113" actId="478"/>
          <ac:spMkLst>
            <pc:docMk/>
            <pc:sldMk cId="1406406605" sldId="2342"/>
            <ac:spMk id="135" creationId="{56D1B0F2-F000-4B2B-9C7F-BD8E6407C399}"/>
          </ac:spMkLst>
        </pc:spChg>
        <pc:spChg chg="mod">
          <ac:chgData name="Tiago Bernardo" userId="3b5dc24d-b235-4d07-8c79-08987c4c59df" providerId="ADAL" clId="{CC007BB3-C9D6-449F-966A-1C9CCD719CF6}" dt="2021-03-25T12:13:55.437" v="116" actId="1076"/>
          <ac:spMkLst>
            <pc:docMk/>
            <pc:sldMk cId="1406406605" sldId="2342"/>
            <ac:spMk id="143" creationId="{6469F535-ADC2-40B1-85DC-9204AE2EC223}"/>
          </ac:spMkLst>
        </pc:spChg>
        <pc:spChg chg="mod">
          <ac:chgData name="Tiago Bernardo" userId="3b5dc24d-b235-4d07-8c79-08987c4c59df" providerId="ADAL" clId="{CC007BB3-C9D6-449F-966A-1C9CCD719CF6}" dt="2021-03-25T12:13:55.437" v="116" actId="1076"/>
          <ac:spMkLst>
            <pc:docMk/>
            <pc:sldMk cId="1406406605" sldId="2342"/>
            <ac:spMk id="144" creationId="{134592CE-5E48-4294-AF41-36B7C72002B4}"/>
          </ac:spMkLst>
        </pc:spChg>
        <pc:spChg chg="mod">
          <ac:chgData name="Tiago Bernardo" userId="3b5dc24d-b235-4d07-8c79-08987c4c59df" providerId="ADAL" clId="{CC007BB3-C9D6-449F-966A-1C9CCD719CF6}" dt="2021-03-25T12:13:55.437" v="116" actId="1076"/>
          <ac:spMkLst>
            <pc:docMk/>
            <pc:sldMk cId="1406406605" sldId="2342"/>
            <ac:spMk id="145" creationId="{DCF84A87-2BAC-4430-81BA-6E4ECB19C051}"/>
          </ac:spMkLst>
        </pc:spChg>
        <pc:spChg chg="mod">
          <ac:chgData name="Tiago Bernardo" userId="3b5dc24d-b235-4d07-8c79-08987c4c59df" providerId="ADAL" clId="{CC007BB3-C9D6-449F-966A-1C9CCD719CF6}" dt="2021-03-25T12:13:55.437" v="116" actId="1076"/>
          <ac:spMkLst>
            <pc:docMk/>
            <pc:sldMk cId="1406406605" sldId="2342"/>
            <ac:spMk id="146" creationId="{789AE002-6E44-46A8-BE49-9362D44E36EE}"/>
          </ac:spMkLst>
        </pc:spChg>
        <pc:spChg chg="mod">
          <ac:chgData name="Tiago Bernardo" userId="3b5dc24d-b235-4d07-8c79-08987c4c59df" providerId="ADAL" clId="{CC007BB3-C9D6-449F-966A-1C9CCD719CF6}" dt="2021-03-25T12:13:55.437" v="116" actId="1076"/>
          <ac:spMkLst>
            <pc:docMk/>
            <pc:sldMk cId="1406406605" sldId="2342"/>
            <ac:spMk id="147" creationId="{82D83A5E-870C-4F6F-9D40-A2B1F80926E2}"/>
          </ac:spMkLst>
        </pc:spChg>
        <pc:spChg chg="mod">
          <ac:chgData name="Tiago Bernardo" userId="3b5dc24d-b235-4d07-8c79-08987c4c59df" providerId="ADAL" clId="{CC007BB3-C9D6-449F-966A-1C9CCD719CF6}" dt="2021-03-25T12:13:55.437" v="116" actId="1076"/>
          <ac:spMkLst>
            <pc:docMk/>
            <pc:sldMk cId="1406406605" sldId="2342"/>
            <ac:spMk id="148" creationId="{428939EC-5635-46DB-890A-44599811AF69}"/>
          </ac:spMkLst>
        </pc:spChg>
        <pc:spChg chg="mod">
          <ac:chgData name="Tiago Bernardo" userId="3b5dc24d-b235-4d07-8c79-08987c4c59df" providerId="ADAL" clId="{CC007BB3-C9D6-449F-966A-1C9CCD719CF6}" dt="2021-03-25T12:13:55.437" v="116" actId="1076"/>
          <ac:spMkLst>
            <pc:docMk/>
            <pc:sldMk cId="1406406605" sldId="2342"/>
            <ac:spMk id="149" creationId="{79521FC1-1E3A-447F-B890-3145797660C3}"/>
          </ac:spMkLst>
        </pc:spChg>
        <pc:spChg chg="mod">
          <ac:chgData name="Tiago Bernardo" userId="3b5dc24d-b235-4d07-8c79-08987c4c59df" providerId="ADAL" clId="{CC007BB3-C9D6-449F-966A-1C9CCD719CF6}" dt="2021-03-25T12:13:55.437" v="116" actId="1076"/>
          <ac:spMkLst>
            <pc:docMk/>
            <pc:sldMk cId="1406406605" sldId="2342"/>
            <ac:spMk id="161" creationId="{97DB8C3E-405C-49E0-AD40-585BD87743BF}"/>
          </ac:spMkLst>
        </pc:spChg>
        <pc:spChg chg="mod">
          <ac:chgData name="Tiago Bernardo" userId="3b5dc24d-b235-4d07-8c79-08987c4c59df" providerId="ADAL" clId="{CC007BB3-C9D6-449F-966A-1C9CCD719CF6}" dt="2021-03-25T12:13:55.437" v="116" actId="1076"/>
          <ac:spMkLst>
            <pc:docMk/>
            <pc:sldMk cId="1406406605" sldId="2342"/>
            <ac:spMk id="177" creationId="{C1832000-3772-4E96-BF1C-6A7975E1EE3C}"/>
          </ac:spMkLst>
        </pc:spChg>
        <pc:spChg chg="del">
          <ac:chgData name="Tiago Bernardo" userId="3b5dc24d-b235-4d07-8c79-08987c4c59df" providerId="ADAL" clId="{CC007BB3-C9D6-449F-966A-1C9CCD719CF6}" dt="2021-03-25T12:13:38.079" v="113" actId="478"/>
          <ac:spMkLst>
            <pc:docMk/>
            <pc:sldMk cId="1406406605" sldId="2342"/>
            <ac:spMk id="201" creationId="{69352D33-A576-4F8B-8653-FA04C363E5F5}"/>
          </ac:spMkLst>
        </pc:spChg>
        <pc:spChg chg="del">
          <ac:chgData name="Tiago Bernardo" userId="3b5dc24d-b235-4d07-8c79-08987c4c59df" providerId="ADAL" clId="{CC007BB3-C9D6-449F-966A-1C9CCD719CF6}" dt="2021-03-25T12:13:38.079" v="113" actId="478"/>
          <ac:spMkLst>
            <pc:docMk/>
            <pc:sldMk cId="1406406605" sldId="2342"/>
            <ac:spMk id="202" creationId="{B2AC82CA-0811-4628-9A07-3E3DD7521D05}"/>
          </ac:spMkLst>
        </pc:spChg>
        <pc:spChg chg="del">
          <ac:chgData name="Tiago Bernardo" userId="3b5dc24d-b235-4d07-8c79-08987c4c59df" providerId="ADAL" clId="{CC007BB3-C9D6-449F-966A-1C9CCD719CF6}" dt="2021-03-25T12:13:38.079" v="113" actId="478"/>
          <ac:spMkLst>
            <pc:docMk/>
            <pc:sldMk cId="1406406605" sldId="2342"/>
            <ac:spMk id="203" creationId="{02AF1FC9-051D-4727-B499-FE826CF686FA}"/>
          </ac:spMkLst>
        </pc:spChg>
        <pc:spChg chg="del">
          <ac:chgData name="Tiago Bernardo" userId="3b5dc24d-b235-4d07-8c79-08987c4c59df" providerId="ADAL" clId="{CC007BB3-C9D6-449F-966A-1C9CCD719CF6}" dt="2021-03-25T12:13:38.079" v="113" actId="478"/>
          <ac:spMkLst>
            <pc:docMk/>
            <pc:sldMk cId="1406406605" sldId="2342"/>
            <ac:spMk id="204" creationId="{B6A94CCB-3A2C-4624-8C8A-6EC1412D8A67}"/>
          </ac:spMkLst>
        </pc:spChg>
        <pc:spChg chg="del">
          <ac:chgData name="Tiago Bernardo" userId="3b5dc24d-b235-4d07-8c79-08987c4c59df" providerId="ADAL" clId="{CC007BB3-C9D6-449F-966A-1C9CCD719CF6}" dt="2021-03-25T12:13:38.079" v="113" actId="478"/>
          <ac:spMkLst>
            <pc:docMk/>
            <pc:sldMk cId="1406406605" sldId="2342"/>
            <ac:spMk id="205" creationId="{81F34151-04B3-4647-BBB2-CD45DFCD12D0}"/>
          </ac:spMkLst>
        </pc:spChg>
        <pc:spChg chg="del">
          <ac:chgData name="Tiago Bernardo" userId="3b5dc24d-b235-4d07-8c79-08987c4c59df" providerId="ADAL" clId="{CC007BB3-C9D6-449F-966A-1C9CCD719CF6}" dt="2021-03-25T12:13:38.079" v="113" actId="478"/>
          <ac:spMkLst>
            <pc:docMk/>
            <pc:sldMk cId="1406406605" sldId="2342"/>
            <ac:spMk id="206" creationId="{1BC2CB49-A126-4CEC-9003-04DEC2762223}"/>
          </ac:spMkLst>
        </pc:spChg>
        <pc:spChg chg="mod">
          <ac:chgData name="Tiago Bernardo" userId="3b5dc24d-b235-4d07-8c79-08987c4c59df" providerId="ADAL" clId="{CC007BB3-C9D6-449F-966A-1C9CCD719CF6}" dt="2021-03-25T12:13:55.437" v="116" actId="1076"/>
          <ac:spMkLst>
            <pc:docMk/>
            <pc:sldMk cId="1406406605" sldId="2342"/>
            <ac:spMk id="207" creationId="{A022FDEB-05CF-4C78-9BBB-5E99C6E7F726}"/>
          </ac:spMkLst>
        </pc:spChg>
        <pc:spChg chg="del">
          <ac:chgData name="Tiago Bernardo" userId="3b5dc24d-b235-4d07-8c79-08987c4c59df" providerId="ADAL" clId="{CC007BB3-C9D6-449F-966A-1C9CCD719CF6}" dt="2021-03-25T12:13:38.079" v="113" actId="478"/>
          <ac:spMkLst>
            <pc:docMk/>
            <pc:sldMk cId="1406406605" sldId="2342"/>
            <ac:spMk id="208" creationId="{EC0F28C9-82A5-454F-BD2C-52DE44E57DDA}"/>
          </ac:spMkLst>
        </pc:spChg>
        <pc:spChg chg="del">
          <ac:chgData name="Tiago Bernardo" userId="3b5dc24d-b235-4d07-8c79-08987c4c59df" providerId="ADAL" clId="{CC007BB3-C9D6-449F-966A-1C9CCD719CF6}" dt="2021-03-25T12:13:38.079" v="113" actId="478"/>
          <ac:spMkLst>
            <pc:docMk/>
            <pc:sldMk cId="1406406605" sldId="2342"/>
            <ac:spMk id="209" creationId="{FA9AFB1A-101B-4D52-899B-4A0D859E3ED9}"/>
          </ac:spMkLst>
        </pc:spChg>
        <pc:spChg chg="mod">
          <ac:chgData name="Tiago Bernardo" userId="3b5dc24d-b235-4d07-8c79-08987c4c59df" providerId="ADAL" clId="{CC007BB3-C9D6-449F-966A-1C9CCD719CF6}" dt="2021-03-25T12:13:55.437" v="116" actId="1076"/>
          <ac:spMkLst>
            <pc:docMk/>
            <pc:sldMk cId="1406406605" sldId="2342"/>
            <ac:spMk id="210" creationId="{C5095D6E-6F99-404B-BD0C-B95DA4F14F13}"/>
          </ac:spMkLst>
        </pc:spChg>
        <pc:spChg chg="mod">
          <ac:chgData name="Tiago Bernardo" userId="3b5dc24d-b235-4d07-8c79-08987c4c59df" providerId="ADAL" clId="{CC007BB3-C9D6-449F-966A-1C9CCD719CF6}" dt="2021-03-25T12:13:55.437" v="116" actId="1076"/>
          <ac:spMkLst>
            <pc:docMk/>
            <pc:sldMk cId="1406406605" sldId="2342"/>
            <ac:spMk id="211" creationId="{87E3F3CC-E7D0-4E7B-B14B-89DF92D26D11}"/>
          </ac:spMkLst>
        </pc:spChg>
        <pc:spChg chg="mod">
          <ac:chgData name="Tiago Bernardo" userId="3b5dc24d-b235-4d07-8c79-08987c4c59df" providerId="ADAL" clId="{CC007BB3-C9D6-449F-966A-1C9CCD719CF6}" dt="2021-03-25T12:13:55.437" v="116" actId="1076"/>
          <ac:spMkLst>
            <pc:docMk/>
            <pc:sldMk cId="1406406605" sldId="2342"/>
            <ac:spMk id="213" creationId="{95E12796-553E-4069-A2F4-E1684859A9E6}"/>
          </ac:spMkLst>
        </pc:spChg>
        <pc:spChg chg="mod">
          <ac:chgData name="Tiago Bernardo" userId="3b5dc24d-b235-4d07-8c79-08987c4c59df" providerId="ADAL" clId="{CC007BB3-C9D6-449F-966A-1C9CCD719CF6}" dt="2021-03-25T12:13:55.437" v="116" actId="1076"/>
          <ac:spMkLst>
            <pc:docMk/>
            <pc:sldMk cId="1406406605" sldId="2342"/>
            <ac:spMk id="214" creationId="{2E490054-5CDA-43C7-9BBD-72A040B3B6A9}"/>
          </ac:spMkLst>
        </pc:spChg>
        <pc:spChg chg="mod">
          <ac:chgData name="Tiago Bernardo" userId="3b5dc24d-b235-4d07-8c79-08987c4c59df" providerId="ADAL" clId="{CC007BB3-C9D6-449F-966A-1C9CCD719CF6}" dt="2021-03-25T12:13:55.437" v="116" actId="1076"/>
          <ac:spMkLst>
            <pc:docMk/>
            <pc:sldMk cId="1406406605" sldId="2342"/>
            <ac:spMk id="215" creationId="{EC01C6BB-AB33-4A0F-9031-00E8B74390D5}"/>
          </ac:spMkLst>
        </pc:spChg>
        <pc:spChg chg="mod">
          <ac:chgData name="Tiago Bernardo" userId="3b5dc24d-b235-4d07-8c79-08987c4c59df" providerId="ADAL" clId="{CC007BB3-C9D6-449F-966A-1C9CCD719CF6}" dt="2021-03-25T12:13:55.437" v="116" actId="1076"/>
          <ac:spMkLst>
            <pc:docMk/>
            <pc:sldMk cId="1406406605" sldId="2342"/>
            <ac:spMk id="216" creationId="{B2C75CBD-A780-4499-A54F-6721BD058AC0}"/>
          </ac:spMkLst>
        </pc:spChg>
        <pc:spChg chg="mod">
          <ac:chgData name="Tiago Bernardo" userId="3b5dc24d-b235-4d07-8c79-08987c4c59df" providerId="ADAL" clId="{CC007BB3-C9D6-449F-966A-1C9CCD719CF6}" dt="2021-03-25T12:13:55.437" v="116" actId="1076"/>
          <ac:spMkLst>
            <pc:docMk/>
            <pc:sldMk cId="1406406605" sldId="2342"/>
            <ac:spMk id="218" creationId="{908600BB-AAFA-43FA-BD74-D4110F9C93AE}"/>
          </ac:spMkLst>
        </pc:spChg>
        <pc:spChg chg="mod">
          <ac:chgData name="Tiago Bernardo" userId="3b5dc24d-b235-4d07-8c79-08987c4c59df" providerId="ADAL" clId="{CC007BB3-C9D6-449F-966A-1C9CCD719CF6}" dt="2021-03-25T12:13:55.437" v="116" actId="1076"/>
          <ac:spMkLst>
            <pc:docMk/>
            <pc:sldMk cId="1406406605" sldId="2342"/>
            <ac:spMk id="219" creationId="{71343A6A-2868-4646-87E6-937419311AB1}"/>
          </ac:spMkLst>
        </pc:spChg>
        <pc:spChg chg="mod">
          <ac:chgData name="Tiago Bernardo" userId="3b5dc24d-b235-4d07-8c79-08987c4c59df" providerId="ADAL" clId="{CC007BB3-C9D6-449F-966A-1C9CCD719CF6}" dt="2021-03-25T12:13:55.437" v="116" actId="1076"/>
          <ac:spMkLst>
            <pc:docMk/>
            <pc:sldMk cId="1406406605" sldId="2342"/>
            <ac:spMk id="221" creationId="{55A4EFFA-8420-4F7B-BADB-F6DA782B00CC}"/>
          </ac:spMkLst>
        </pc:spChg>
        <pc:spChg chg="mod">
          <ac:chgData name="Tiago Bernardo" userId="3b5dc24d-b235-4d07-8c79-08987c4c59df" providerId="ADAL" clId="{CC007BB3-C9D6-449F-966A-1C9CCD719CF6}" dt="2021-03-25T12:13:55.437" v="116" actId="1076"/>
          <ac:spMkLst>
            <pc:docMk/>
            <pc:sldMk cId="1406406605" sldId="2342"/>
            <ac:spMk id="224" creationId="{17588EC5-154E-4ACC-BA1D-6D92EB359010}"/>
          </ac:spMkLst>
        </pc:spChg>
        <pc:spChg chg="mod">
          <ac:chgData name="Tiago Bernardo" userId="3b5dc24d-b235-4d07-8c79-08987c4c59df" providerId="ADAL" clId="{CC007BB3-C9D6-449F-966A-1C9CCD719CF6}" dt="2021-03-25T12:13:55.437" v="116" actId="1076"/>
          <ac:spMkLst>
            <pc:docMk/>
            <pc:sldMk cId="1406406605" sldId="2342"/>
            <ac:spMk id="225" creationId="{7096CF5A-5AAD-40E3-9D2C-9F30ABC226A6}"/>
          </ac:spMkLst>
        </pc:spChg>
        <pc:spChg chg="mod">
          <ac:chgData name="Tiago Bernardo" userId="3b5dc24d-b235-4d07-8c79-08987c4c59df" providerId="ADAL" clId="{CC007BB3-C9D6-449F-966A-1C9CCD719CF6}" dt="2021-03-25T12:13:55.437" v="116" actId="1076"/>
          <ac:spMkLst>
            <pc:docMk/>
            <pc:sldMk cId="1406406605" sldId="2342"/>
            <ac:spMk id="226" creationId="{E1D04F82-49D1-4B5B-8D19-32D7DE7C080F}"/>
          </ac:spMkLst>
        </pc:spChg>
        <pc:spChg chg="mod">
          <ac:chgData name="Tiago Bernardo" userId="3b5dc24d-b235-4d07-8c79-08987c4c59df" providerId="ADAL" clId="{CC007BB3-C9D6-449F-966A-1C9CCD719CF6}" dt="2021-03-25T12:13:55.437" v="116" actId="1076"/>
          <ac:spMkLst>
            <pc:docMk/>
            <pc:sldMk cId="1406406605" sldId="2342"/>
            <ac:spMk id="227" creationId="{6A963060-F0FD-482D-9FCD-C8F7FA456788}"/>
          </ac:spMkLst>
        </pc:spChg>
        <pc:spChg chg="mod">
          <ac:chgData name="Tiago Bernardo" userId="3b5dc24d-b235-4d07-8c79-08987c4c59df" providerId="ADAL" clId="{CC007BB3-C9D6-449F-966A-1C9CCD719CF6}" dt="2021-03-25T12:13:55.437" v="116" actId="1076"/>
          <ac:spMkLst>
            <pc:docMk/>
            <pc:sldMk cId="1406406605" sldId="2342"/>
            <ac:spMk id="229" creationId="{4232EA5A-708A-48AD-8B4A-A53695207F5F}"/>
          </ac:spMkLst>
        </pc:spChg>
        <pc:spChg chg="mod">
          <ac:chgData name="Tiago Bernardo" userId="3b5dc24d-b235-4d07-8c79-08987c4c59df" providerId="ADAL" clId="{CC007BB3-C9D6-449F-966A-1C9CCD719CF6}" dt="2021-03-25T12:13:55.437" v="116" actId="1076"/>
          <ac:spMkLst>
            <pc:docMk/>
            <pc:sldMk cId="1406406605" sldId="2342"/>
            <ac:spMk id="240" creationId="{F8A7636E-EAB7-4CE1-8F7D-351134E24B04}"/>
          </ac:spMkLst>
        </pc:spChg>
        <pc:spChg chg="mod">
          <ac:chgData name="Tiago Bernardo" userId="3b5dc24d-b235-4d07-8c79-08987c4c59df" providerId="ADAL" clId="{CC007BB3-C9D6-449F-966A-1C9CCD719CF6}" dt="2021-03-25T12:13:55.437" v="116" actId="1076"/>
          <ac:spMkLst>
            <pc:docMk/>
            <pc:sldMk cId="1406406605" sldId="2342"/>
            <ac:spMk id="244" creationId="{590D43D2-34F6-4FA6-9E85-B963CA68C1E9}"/>
          </ac:spMkLst>
        </pc:spChg>
        <pc:spChg chg="mod">
          <ac:chgData name="Tiago Bernardo" userId="3b5dc24d-b235-4d07-8c79-08987c4c59df" providerId="ADAL" clId="{CC007BB3-C9D6-449F-966A-1C9CCD719CF6}" dt="2021-03-25T12:13:55.437" v="116" actId="1076"/>
          <ac:spMkLst>
            <pc:docMk/>
            <pc:sldMk cId="1406406605" sldId="2342"/>
            <ac:spMk id="246" creationId="{3A61B703-0F76-4A65-BF02-09ABC07EA394}"/>
          </ac:spMkLst>
        </pc:spChg>
        <pc:spChg chg="mod">
          <ac:chgData name="Tiago Bernardo" userId="3b5dc24d-b235-4d07-8c79-08987c4c59df" providerId="ADAL" clId="{CC007BB3-C9D6-449F-966A-1C9CCD719CF6}" dt="2021-03-25T12:13:55.437" v="116" actId="1076"/>
          <ac:spMkLst>
            <pc:docMk/>
            <pc:sldMk cId="1406406605" sldId="2342"/>
            <ac:spMk id="261" creationId="{6C0312F5-A8EB-42CA-9EF8-9F67C681A588}"/>
          </ac:spMkLst>
        </pc:spChg>
        <pc:spChg chg="mod">
          <ac:chgData name="Tiago Bernardo" userId="3b5dc24d-b235-4d07-8c79-08987c4c59df" providerId="ADAL" clId="{CC007BB3-C9D6-449F-966A-1C9CCD719CF6}" dt="2021-03-25T12:13:55.437" v="116" actId="1076"/>
          <ac:spMkLst>
            <pc:docMk/>
            <pc:sldMk cId="1406406605" sldId="2342"/>
            <ac:spMk id="262" creationId="{02942893-FE14-4326-8140-FC3255763B9B}"/>
          </ac:spMkLst>
        </pc:spChg>
        <pc:spChg chg="mod">
          <ac:chgData name="Tiago Bernardo" userId="3b5dc24d-b235-4d07-8c79-08987c4c59df" providerId="ADAL" clId="{CC007BB3-C9D6-449F-966A-1C9CCD719CF6}" dt="2021-03-25T12:13:55.437" v="116" actId="1076"/>
          <ac:spMkLst>
            <pc:docMk/>
            <pc:sldMk cId="1406406605" sldId="2342"/>
            <ac:spMk id="263" creationId="{D2E29EC6-BF80-4A5F-88CA-37D5A702B14F}"/>
          </ac:spMkLst>
        </pc:spChg>
        <pc:spChg chg="mod">
          <ac:chgData name="Tiago Bernardo" userId="3b5dc24d-b235-4d07-8c79-08987c4c59df" providerId="ADAL" clId="{CC007BB3-C9D6-449F-966A-1C9CCD719CF6}" dt="2021-03-25T12:13:55.437" v="116" actId="1076"/>
          <ac:spMkLst>
            <pc:docMk/>
            <pc:sldMk cId="1406406605" sldId="2342"/>
            <ac:spMk id="266" creationId="{F5D80DD2-041E-463C-80AD-F0AEB6EA8DF7}"/>
          </ac:spMkLst>
        </pc:spChg>
        <pc:spChg chg="mod">
          <ac:chgData name="Tiago Bernardo" userId="3b5dc24d-b235-4d07-8c79-08987c4c59df" providerId="ADAL" clId="{CC007BB3-C9D6-449F-966A-1C9CCD719CF6}" dt="2021-03-25T12:13:55.437" v="116" actId="1076"/>
          <ac:spMkLst>
            <pc:docMk/>
            <pc:sldMk cId="1406406605" sldId="2342"/>
            <ac:spMk id="267" creationId="{F4586A11-6C52-4D84-BA5F-0B313012936A}"/>
          </ac:spMkLst>
        </pc:spChg>
        <pc:spChg chg="mod">
          <ac:chgData name="Tiago Bernardo" userId="3b5dc24d-b235-4d07-8c79-08987c4c59df" providerId="ADAL" clId="{CC007BB3-C9D6-449F-966A-1C9CCD719CF6}" dt="2021-03-25T12:13:55.437" v="116" actId="1076"/>
          <ac:spMkLst>
            <pc:docMk/>
            <pc:sldMk cId="1406406605" sldId="2342"/>
            <ac:spMk id="268" creationId="{4D1304EB-FCA0-48A2-8396-4E55CF5333AF}"/>
          </ac:spMkLst>
        </pc:spChg>
        <pc:spChg chg="mod">
          <ac:chgData name="Tiago Bernardo" userId="3b5dc24d-b235-4d07-8c79-08987c4c59df" providerId="ADAL" clId="{CC007BB3-C9D6-449F-966A-1C9CCD719CF6}" dt="2021-03-25T12:13:55.437" v="116" actId="1076"/>
          <ac:spMkLst>
            <pc:docMk/>
            <pc:sldMk cId="1406406605" sldId="2342"/>
            <ac:spMk id="273" creationId="{12884978-34CD-4DAB-84A8-4AACF38F6A77}"/>
          </ac:spMkLst>
        </pc:spChg>
        <pc:spChg chg="mod">
          <ac:chgData name="Tiago Bernardo" userId="3b5dc24d-b235-4d07-8c79-08987c4c59df" providerId="ADAL" clId="{CC007BB3-C9D6-449F-966A-1C9CCD719CF6}" dt="2021-03-25T12:13:55.437" v="116" actId="1076"/>
          <ac:spMkLst>
            <pc:docMk/>
            <pc:sldMk cId="1406406605" sldId="2342"/>
            <ac:spMk id="275" creationId="{535D0F86-CE8D-4060-9DA1-FAB54EE63B72}"/>
          </ac:spMkLst>
        </pc:spChg>
        <pc:spChg chg="mod">
          <ac:chgData name="Tiago Bernardo" userId="3b5dc24d-b235-4d07-8c79-08987c4c59df" providerId="ADAL" clId="{CC007BB3-C9D6-449F-966A-1C9CCD719CF6}" dt="2021-03-25T12:13:55.437" v="116" actId="1076"/>
          <ac:spMkLst>
            <pc:docMk/>
            <pc:sldMk cId="1406406605" sldId="2342"/>
            <ac:spMk id="276" creationId="{35C114FF-4D11-4A84-AF65-12EF48DFCA0F}"/>
          </ac:spMkLst>
        </pc:spChg>
        <pc:spChg chg="mod">
          <ac:chgData name="Tiago Bernardo" userId="3b5dc24d-b235-4d07-8c79-08987c4c59df" providerId="ADAL" clId="{CC007BB3-C9D6-449F-966A-1C9CCD719CF6}" dt="2021-03-25T12:13:55.437" v="116" actId="1076"/>
          <ac:spMkLst>
            <pc:docMk/>
            <pc:sldMk cId="1406406605" sldId="2342"/>
            <ac:spMk id="277" creationId="{D08C4130-9EA5-46AF-9A82-C1364BBFDA93}"/>
          </ac:spMkLst>
        </pc:spChg>
        <pc:spChg chg="mod">
          <ac:chgData name="Tiago Bernardo" userId="3b5dc24d-b235-4d07-8c79-08987c4c59df" providerId="ADAL" clId="{CC007BB3-C9D6-449F-966A-1C9CCD719CF6}" dt="2021-03-25T12:13:55.437" v="116" actId="1076"/>
          <ac:spMkLst>
            <pc:docMk/>
            <pc:sldMk cId="1406406605" sldId="2342"/>
            <ac:spMk id="279" creationId="{63E6ED49-784A-4A79-A667-BAAD48C40AFB}"/>
          </ac:spMkLst>
        </pc:spChg>
        <pc:spChg chg="mod">
          <ac:chgData name="Tiago Bernardo" userId="3b5dc24d-b235-4d07-8c79-08987c4c59df" providerId="ADAL" clId="{CC007BB3-C9D6-449F-966A-1C9CCD719CF6}" dt="2021-03-25T12:13:55.437" v="116" actId="1076"/>
          <ac:spMkLst>
            <pc:docMk/>
            <pc:sldMk cId="1406406605" sldId="2342"/>
            <ac:spMk id="280" creationId="{10AC52D8-F953-4D4A-8900-64A078058EF7}"/>
          </ac:spMkLst>
        </pc:spChg>
        <pc:spChg chg="mod">
          <ac:chgData name="Tiago Bernardo" userId="3b5dc24d-b235-4d07-8c79-08987c4c59df" providerId="ADAL" clId="{CC007BB3-C9D6-449F-966A-1C9CCD719CF6}" dt="2021-03-25T12:13:55.437" v="116" actId="1076"/>
          <ac:spMkLst>
            <pc:docMk/>
            <pc:sldMk cId="1406406605" sldId="2342"/>
            <ac:spMk id="283" creationId="{CB5A9899-8F30-4947-8980-D4A921194DC3}"/>
          </ac:spMkLst>
        </pc:spChg>
        <pc:spChg chg="mod">
          <ac:chgData name="Tiago Bernardo" userId="3b5dc24d-b235-4d07-8c79-08987c4c59df" providerId="ADAL" clId="{CC007BB3-C9D6-449F-966A-1C9CCD719CF6}" dt="2021-03-25T12:13:55.437" v="116" actId="1076"/>
          <ac:spMkLst>
            <pc:docMk/>
            <pc:sldMk cId="1406406605" sldId="2342"/>
            <ac:spMk id="285" creationId="{EE8753FA-CFA1-447E-8187-B3D4CBA9F706}"/>
          </ac:spMkLst>
        </pc:spChg>
        <pc:spChg chg="mod">
          <ac:chgData name="Tiago Bernardo" userId="3b5dc24d-b235-4d07-8c79-08987c4c59df" providerId="ADAL" clId="{CC007BB3-C9D6-449F-966A-1C9CCD719CF6}" dt="2021-03-25T12:13:55.437" v="116" actId="1076"/>
          <ac:spMkLst>
            <pc:docMk/>
            <pc:sldMk cId="1406406605" sldId="2342"/>
            <ac:spMk id="287" creationId="{5A2DCCD8-9604-44F5-8970-8099F24F69D8}"/>
          </ac:spMkLst>
        </pc:spChg>
        <pc:spChg chg="mod">
          <ac:chgData name="Tiago Bernardo" userId="3b5dc24d-b235-4d07-8c79-08987c4c59df" providerId="ADAL" clId="{CC007BB3-C9D6-449F-966A-1C9CCD719CF6}" dt="2021-03-25T12:13:55.437" v="116" actId="1076"/>
          <ac:spMkLst>
            <pc:docMk/>
            <pc:sldMk cId="1406406605" sldId="2342"/>
            <ac:spMk id="289" creationId="{9675BD9A-4791-4BEA-B791-969C5EC7ABC8}"/>
          </ac:spMkLst>
        </pc:spChg>
        <pc:spChg chg="mod">
          <ac:chgData name="Tiago Bernardo" userId="3b5dc24d-b235-4d07-8c79-08987c4c59df" providerId="ADAL" clId="{CC007BB3-C9D6-449F-966A-1C9CCD719CF6}" dt="2021-03-25T12:13:55.437" v="116" actId="1076"/>
          <ac:spMkLst>
            <pc:docMk/>
            <pc:sldMk cId="1406406605" sldId="2342"/>
            <ac:spMk id="293" creationId="{7F0AC083-A131-405D-8671-167AA099E698}"/>
          </ac:spMkLst>
        </pc:spChg>
        <pc:spChg chg="mod">
          <ac:chgData name="Tiago Bernardo" userId="3b5dc24d-b235-4d07-8c79-08987c4c59df" providerId="ADAL" clId="{CC007BB3-C9D6-449F-966A-1C9CCD719CF6}" dt="2021-03-25T12:13:55.437" v="116" actId="1076"/>
          <ac:spMkLst>
            <pc:docMk/>
            <pc:sldMk cId="1406406605" sldId="2342"/>
            <ac:spMk id="294" creationId="{39B748F0-F653-4483-94F3-6D0E5ADB3932}"/>
          </ac:spMkLst>
        </pc:spChg>
        <pc:spChg chg="mod">
          <ac:chgData name="Tiago Bernardo" userId="3b5dc24d-b235-4d07-8c79-08987c4c59df" providerId="ADAL" clId="{CC007BB3-C9D6-449F-966A-1C9CCD719CF6}" dt="2021-03-25T12:13:55.437" v="116" actId="1076"/>
          <ac:spMkLst>
            <pc:docMk/>
            <pc:sldMk cId="1406406605" sldId="2342"/>
            <ac:spMk id="295" creationId="{DBD77670-F486-453B-A829-DE13FD160F11}"/>
          </ac:spMkLst>
        </pc:spChg>
        <pc:spChg chg="mod">
          <ac:chgData name="Tiago Bernardo" userId="3b5dc24d-b235-4d07-8c79-08987c4c59df" providerId="ADAL" clId="{CC007BB3-C9D6-449F-966A-1C9CCD719CF6}" dt="2021-03-25T12:13:55.437" v="116" actId="1076"/>
          <ac:spMkLst>
            <pc:docMk/>
            <pc:sldMk cId="1406406605" sldId="2342"/>
            <ac:spMk id="296" creationId="{1BBA4773-424F-44F6-8F3F-89E325A51ACE}"/>
          </ac:spMkLst>
        </pc:spChg>
        <pc:spChg chg="mod">
          <ac:chgData name="Tiago Bernardo" userId="3b5dc24d-b235-4d07-8c79-08987c4c59df" providerId="ADAL" clId="{CC007BB3-C9D6-449F-966A-1C9CCD719CF6}" dt="2021-03-25T12:13:55.437" v="116" actId="1076"/>
          <ac:spMkLst>
            <pc:docMk/>
            <pc:sldMk cId="1406406605" sldId="2342"/>
            <ac:spMk id="297" creationId="{2D386035-B37B-4BC5-8A93-1CF4F5E54B0F}"/>
          </ac:spMkLst>
        </pc:spChg>
        <pc:spChg chg="mod">
          <ac:chgData name="Tiago Bernardo" userId="3b5dc24d-b235-4d07-8c79-08987c4c59df" providerId="ADAL" clId="{CC007BB3-C9D6-449F-966A-1C9CCD719CF6}" dt="2021-03-25T12:13:55.437" v="116" actId="1076"/>
          <ac:spMkLst>
            <pc:docMk/>
            <pc:sldMk cId="1406406605" sldId="2342"/>
            <ac:spMk id="298" creationId="{C38FECBD-944A-4FE4-962A-E797DA984C95}"/>
          </ac:spMkLst>
        </pc:spChg>
        <pc:spChg chg="mod">
          <ac:chgData name="Tiago Bernardo" userId="3b5dc24d-b235-4d07-8c79-08987c4c59df" providerId="ADAL" clId="{CC007BB3-C9D6-449F-966A-1C9CCD719CF6}" dt="2021-03-25T12:13:55.437" v="116" actId="1076"/>
          <ac:spMkLst>
            <pc:docMk/>
            <pc:sldMk cId="1406406605" sldId="2342"/>
            <ac:spMk id="300" creationId="{E7EC56B4-A375-440E-ADD4-4ABCD468EBAD}"/>
          </ac:spMkLst>
        </pc:spChg>
        <pc:spChg chg="mod">
          <ac:chgData name="Tiago Bernardo" userId="3b5dc24d-b235-4d07-8c79-08987c4c59df" providerId="ADAL" clId="{CC007BB3-C9D6-449F-966A-1C9CCD719CF6}" dt="2021-03-25T12:13:55.437" v="116" actId="1076"/>
          <ac:spMkLst>
            <pc:docMk/>
            <pc:sldMk cId="1406406605" sldId="2342"/>
            <ac:spMk id="301" creationId="{8BE6704C-3188-4BDB-BD2B-C7FEEAA0017E}"/>
          </ac:spMkLst>
        </pc:spChg>
        <pc:spChg chg="mod">
          <ac:chgData name="Tiago Bernardo" userId="3b5dc24d-b235-4d07-8c79-08987c4c59df" providerId="ADAL" clId="{CC007BB3-C9D6-449F-966A-1C9CCD719CF6}" dt="2021-03-25T12:13:55.437" v="116" actId="1076"/>
          <ac:spMkLst>
            <pc:docMk/>
            <pc:sldMk cId="1406406605" sldId="2342"/>
            <ac:spMk id="302" creationId="{561AB8FE-8BB7-4E79-AE5C-4052FEFE2072}"/>
          </ac:spMkLst>
        </pc:spChg>
        <pc:spChg chg="mod">
          <ac:chgData name="Tiago Bernardo" userId="3b5dc24d-b235-4d07-8c79-08987c4c59df" providerId="ADAL" clId="{CC007BB3-C9D6-449F-966A-1C9CCD719CF6}" dt="2021-03-25T12:13:55.437" v="116" actId="1076"/>
          <ac:spMkLst>
            <pc:docMk/>
            <pc:sldMk cId="1406406605" sldId="2342"/>
            <ac:spMk id="303" creationId="{757AB4E9-6960-440E-9B68-81B5857CAAF8}"/>
          </ac:spMkLst>
        </pc:spChg>
        <pc:spChg chg="mod">
          <ac:chgData name="Tiago Bernardo" userId="3b5dc24d-b235-4d07-8c79-08987c4c59df" providerId="ADAL" clId="{CC007BB3-C9D6-449F-966A-1C9CCD719CF6}" dt="2021-03-25T12:13:55.437" v="116" actId="1076"/>
          <ac:spMkLst>
            <pc:docMk/>
            <pc:sldMk cId="1406406605" sldId="2342"/>
            <ac:spMk id="304" creationId="{97F8956B-4FE5-4E13-9341-C215E78E1CC6}"/>
          </ac:spMkLst>
        </pc:spChg>
        <pc:spChg chg="mod">
          <ac:chgData name="Tiago Bernardo" userId="3b5dc24d-b235-4d07-8c79-08987c4c59df" providerId="ADAL" clId="{CC007BB3-C9D6-449F-966A-1C9CCD719CF6}" dt="2021-03-25T12:13:55.437" v="116" actId="1076"/>
          <ac:spMkLst>
            <pc:docMk/>
            <pc:sldMk cId="1406406605" sldId="2342"/>
            <ac:spMk id="307" creationId="{C2B9193E-15A8-49FB-B921-CB19D61F26AD}"/>
          </ac:spMkLst>
        </pc:spChg>
        <pc:spChg chg="mod">
          <ac:chgData name="Tiago Bernardo" userId="3b5dc24d-b235-4d07-8c79-08987c4c59df" providerId="ADAL" clId="{CC007BB3-C9D6-449F-966A-1C9CCD719CF6}" dt="2021-03-25T12:13:55.437" v="116" actId="1076"/>
          <ac:spMkLst>
            <pc:docMk/>
            <pc:sldMk cId="1406406605" sldId="2342"/>
            <ac:spMk id="308" creationId="{1CD01932-A3F7-4EBD-BE2E-9F8EF3E96B2E}"/>
          </ac:spMkLst>
        </pc:spChg>
        <pc:spChg chg="mod">
          <ac:chgData name="Tiago Bernardo" userId="3b5dc24d-b235-4d07-8c79-08987c4c59df" providerId="ADAL" clId="{CC007BB3-C9D6-449F-966A-1C9CCD719CF6}" dt="2021-03-25T12:13:55.437" v="116" actId="1076"/>
          <ac:spMkLst>
            <pc:docMk/>
            <pc:sldMk cId="1406406605" sldId="2342"/>
            <ac:spMk id="309" creationId="{3C138E18-E0C5-4924-975F-A2DE46F68E74}"/>
          </ac:spMkLst>
        </pc:spChg>
        <pc:spChg chg="mod">
          <ac:chgData name="Tiago Bernardo" userId="3b5dc24d-b235-4d07-8c79-08987c4c59df" providerId="ADAL" clId="{CC007BB3-C9D6-449F-966A-1C9CCD719CF6}" dt="2021-03-25T12:13:55.437" v="116" actId="1076"/>
          <ac:spMkLst>
            <pc:docMk/>
            <pc:sldMk cId="1406406605" sldId="2342"/>
            <ac:spMk id="328" creationId="{B06B08BF-CF73-4E5A-9D10-5642E5BB577F}"/>
          </ac:spMkLst>
        </pc:spChg>
        <pc:spChg chg="mod">
          <ac:chgData name="Tiago Bernardo" userId="3b5dc24d-b235-4d07-8c79-08987c4c59df" providerId="ADAL" clId="{CC007BB3-C9D6-449F-966A-1C9CCD719CF6}" dt="2021-03-25T12:13:55.437" v="116" actId="1076"/>
          <ac:spMkLst>
            <pc:docMk/>
            <pc:sldMk cId="1406406605" sldId="2342"/>
            <ac:spMk id="329" creationId="{E34B5D54-D18F-4E8E-A7E4-7E85B064DE11}"/>
          </ac:spMkLst>
        </pc:spChg>
        <pc:spChg chg="mod">
          <ac:chgData name="Tiago Bernardo" userId="3b5dc24d-b235-4d07-8c79-08987c4c59df" providerId="ADAL" clId="{CC007BB3-C9D6-449F-966A-1C9CCD719CF6}" dt="2021-03-25T12:13:55.437" v="116" actId="1076"/>
          <ac:spMkLst>
            <pc:docMk/>
            <pc:sldMk cId="1406406605" sldId="2342"/>
            <ac:spMk id="330" creationId="{5341C4C4-995D-4468-AC8B-6950E0022A02}"/>
          </ac:spMkLst>
        </pc:spChg>
        <pc:spChg chg="mod">
          <ac:chgData name="Tiago Bernardo" userId="3b5dc24d-b235-4d07-8c79-08987c4c59df" providerId="ADAL" clId="{CC007BB3-C9D6-449F-966A-1C9CCD719CF6}" dt="2021-03-25T12:13:55.437" v="116" actId="1076"/>
          <ac:spMkLst>
            <pc:docMk/>
            <pc:sldMk cId="1406406605" sldId="2342"/>
            <ac:spMk id="331" creationId="{2FDF74E8-3ABE-4207-91B4-94C10362368F}"/>
          </ac:spMkLst>
        </pc:spChg>
        <pc:spChg chg="mod">
          <ac:chgData name="Tiago Bernardo" userId="3b5dc24d-b235-4d07-8c79-08987c4c59df" providerId="ADAL" clId="{CC007BB3-C9D6-449F-966A-1C9CCD719CF6}" dt="2021-03-25T12:13:55.437" v="116" actId="1076"/>
          <ac:spMkLst>
            <pc:docMk/>
            <pc:sldMk cId="1406406605" sldId="2342"/>
            <ac:spMk id="332" creationId="{31BAEA3E-3A1C-456E-933D-3C4266E6C0F1}"/>
          </ac:spMkLst>
        </pc:spChg>
        <pc:spChg chg="mod">
          <ac:chgData name="Tiago Bernardo" userId="3b5dc24d-b235-4d07-8c79-08987c4c59df" providerId="ADAL" clId="{CC007BB3-C9D6-449F-966A-1C9CCD719CF6}" dt="2021-03-25T12:13:55.437" v="116" actId="1076"/>
          <ac:spMkLst>
            <pc:docMk/>
            <pc:sldMk cId="1406406605" sldId="2342"/>
            <ac:spMk id="333" creationId="{EF44C339-8718-461C-920D-45C04327DD8C}"/>
          </ac:spMkLst>
        </pc:spChg>
        <pc:spChg chg="mod">
          <ac:chgData name="Tiago Bernardo" userId="3b5dc24d-b235-4d07-8c79-08987c4c59df" providerId="ADAL" clId="{CC007BB3-C9D6-449F-966A-1C9CCD719CF6}" dt="2021-03-25T12:13:55.437" v="116" actId="1076"/>
          <ac:spMkLst>
            <pc:docMk/>
            <pc:sldMk cId="1406406605" sldId="2342"/>
            <ac:spMk id="334" creationId="{7C94C9CC-43D7-4FD9-9ABA-6DFD919C38E7}"/>
          </ac:spMkLst>
        </pc:spChg>
        <pc:spChg chg="mod">
          <ac:chgData name="Tiago Bernardo" userId="3b5dc24d-b235-4d07-8c79-08987c4c59df" providerId="ADAL" clId="{CC007BB3-C9D6-449F-966A-1C9CCD719CF6}" dt="2021-03-25T12:13:55.437" v="116" actId="1076"/>
          <ac:spMkLst>
            <pc:docMk/>
            <pc:sldMk cId="1406406605" sldId="2342"/>
            <ac:spMk id="335" creationId="{1C531C8F-3095-4286-A715-D8783A37D830}"/>
          </ac:spMkLst>
        </pc:spChg>
        <pc:spChg chg="mod">
          <ac:chgData name="Tiago Bernardo" userId="3b5dc24d-b235-4d07-8c79-08987c4c59df" providerId="ADAL" clId="{CC007BB3-C9D6-449F-966A-1C9CCD719CF6}" dt="2021-03-25T12:13:55.437" v="116" actId="1076"/>
          <ac:spMkLst>
            <pc:docMk/>
            <pc:sldMk cId="1406406605" sldId="2342"/>
            <ac:spMk id="336" creationId="{34AA3DD2-491B-460F-BA60-F88429EACB9E}"/>
          </ac:spMkLst>
        </pc:spChg>
        <pc:spChg chg="mod">
          <ac:chgData name="Tiago Bernardo" userId="3b5dc24d-b235-4d07-8c79-08987c4c59df" providerId="ADAL" clId="{CC007BB3-C9D6-449F-966A-1C9CCD719CF6}" dt="2021-03-25T12:13:55.437" v="116" actId="1076"/>
          <ac:spMkLst>
            <pc:docMk/>
            <pc:sldMk cId="1406406605" sldId="2342"/>
            <ac:spMk id="337" creationId="{E7CCF254-B340-41A3-9B0D-419CFB39DF61}"/>
          </ac:spMkLst>
        </pc:spChg>
        <pc:spChg chg="mod">
          <ac:chgData name="Tiago Bernardo" userId="3b5dc24d-b235-4d07-8c79-08987c4c59df" providerId="ADAL" clId="{CC007BB3-C9D6-449F-966A-1C9CCD719CF6}" dt="2021-03-25T12:13:55.437" v="116" actId="1076"/>
          <ac:spMkLst>
            <pc:docMk/>
            <pc:sldMk cId="1406406605" sldId="2342"/>
            <ac:spMk id="338" creationId="{6E355436-503C-4DD2-91DC-41F32A2FC47F}"/>
          </ac:spMkLst>
        </pc:spChg>
        <pc:spChg chg="mod">
          <ac:chgData name="Tiago Bernardo" userId="3b5dc24d-b235-4d07-8c79-08987c4c59df" providerId="ADAL" clId="{CC007BB3-C9D6-449F-966A-1C9CCD719CF6}" dt="2021-03-25T12:13:55.437" v="116" actId="1076"/>
          <ac:spMkLst>
            <pc:docMk/>
            <pc:sldMk cId="1406406605" sldId="2342"/>
            <ac:spMk id="339" creationId="{1A68EAD4-54DE-4502-AB0C-BDB1524FFCCC}"/>
          </ac:spMkLst>
        </pc:spChg>
        <pc:spChg chg="mod">
          <ac:chgData name="Tiago Bernardo" userId="3b5dc24d-b235-4d07-8c79-08987c4c59df" providerId="ADAL" clId="{CC007BB3-C9D6-449F-966A-1C9CCD719CF6}" dt="2021-03-25T12:13:55.437" v="116" actId="1076"/>
          <ac:spMkLst>
            <pc:docMk/>
            <pc:sldMk cId="1406406605" sldId="2342"/>
            <ac:spMk id="340" creationId="{CB754502-5E63-4349-8B7C-24222EFFAEAB}"/>
          </ac:spMkLst>
        </pc:spChg>
        <pc:spChg chg="mod">
          <ac:chgData name="Tiago Bernardo" userId="3b5dc24d-b235-4d07-8c79-08987c4c59df" providerId="ADAL" clId="{CC007BB3-C9D6-449F-966A-1C9CCD719CF6}" dt="2021-03-25T12:13:55.437" v="116" actId="1076"/>
          <ac:spMkLst>
            <pc:docMk/>
            <pc:sldMk cId="1406406605" sldId="2342"/>
            <ac:spMk id="341" creationId="{A4EF8826-D2F6-4106-A412-D184A20143D2}"/>
          </ac:spMkLst>
        </pc:spChg>
        <pc:spChg chg="mod">
          <ac:chgData name="Tiago Bernardo" userId="3b5dc24d-b235-4d07-8c79-08987c4c59df" providerId="ADAL" clId="{CC007BB3-C9D6-449F-966A-1C9CCD719CF6}" dt="2021-03-25T12:13:55.437" v="116" actId="1076"/>
          <ac:spMkLst>
            <pc:docMk/>
            <pc:sldMk cId="1406406605" sldId="2342"/>
            <ac:spMk id="342" creationId="{51AAAE5B-FED0-4F4C-896A-4BFFED7FDA69}"/>
          </ac:spMkLst>
        </pc:spChg>
        <pc:spChg chg="mod">
          <ac:chgData name="Tiago Bernardo" userId="3b5dc24d-b235-4d07-8c79-08987c4c59df" providerId="ADAL" clId="{CC007BB3-C9D6-449F-966A-1C9CCD719CF6}" dt="2021-03-25T12:13:55.437" v="116" actId="1076"/>
          <ac:spMkLst>
            <pc:docMk/>
            <pc:sldMk cId="1406406605" sldId="2342"/>
            <ac:spMk id="343" creationId="{67DA73F4-502A-4334-9E39-C6BD1797E8CC}"/>
          </ac:spMkLst>
        </pc:spChg>
        <pc:spChg chg="mod">
          <ac:chgData name="Tiago Bernardo" userId="3b5dc24d-b235-4d07-8c79-08987c4c59df" providerId="ADAL" clId="{CC007BB3-C9D6-449F-966A-1C9CCD719CF6}" dt="2021-03-25T12:13:55.437" v="116" actId="1076"/>
          <ac:spMkLst>
            <pc:docMk/>
            <pc:sldMk cId="1406406605" sldId="2342"/>
            <ac:spMk id="344" creationId="{68E46159-46CA-4CFE-918F-327D203579E0}"/>
          </ac:spMkLst>
        </pc:spChg>
        <pc:spChg chg="mod">
          <ac:chgData name="Tiago Bernardo" userId="3b5dc24d-b235-4d07-8c79-08987c4c59df" providerId="ADAL" clId="{CC007BB3-C9D6-449F-966A-1C9CCD719CF6}" dt="2021-03-25T12:13:55.437" v="116" actId="1076"/>
          <ac:spMkLst>
            <pc:docMk/>
            <pc:sldMk cId="1406406605" sldId="2342"/>
            <ac:spMk id="345" creationId="{E9329EBC-5359-42A0-BB44-61195E8E43FF}"/>
          </ac:spMkLst>
        </pc:spChg>
        <pc:spChg chg="mod">
          <ac:chgData name="Tiago Bernardo" userId="3b5dc24d-b235-4d07-8c79-08987c4c59df" providerId="ADAL" clId="{CC007BB3-C9D6-449F-966A-1C9CCD719CF6}" dt="2021-03-25T12:13:55.437" v="116" actId="1076"/>
          <ac:spMkLst>
            <pc:docMk/>
            <pc:sldMk cId="1406406605" sldId="2342"/>
            <ac:spMk id="352" creationId="{FCEE8175-9FC6-4EEC-9800-BB414EC73B35}"/>
          </ac:spMkLst>
        </pc:spChg>
        <pc:spChg chg="mod">
          <ac:chgData name="Tiago Bernardo" userId="3b5dc24d-b235-4d07-8c79-08987c4c59df" providerId="ADAL" clId="{CC007BB3-C9D6-449F-966A-1C9CCD719CF6}" dt="2021-03-25T12:13:55.437" v="116" actId="1076"/>
          <ac:spMkLst>
            <pc:docMk/>
            <pc:sldMk cId="1406406605" sldId="2342"/>
            <ac:spMk id="353" creationId="{FEE09F81-3B46-45F2-9816-A469B4660613}"/>
          </ac:spMkLst>
        </pc:spChg>
        <pc:spChg chg="mod">
          <ac:chgData name="Tiago Bernardo" userId="3b5dc24d-b235-4d07-8c79-08987c4c59df" providerId="ADAL" clId="{CC007BB3-C9D6-449F-966A-1C9CCD719CF6}" dt="2021-03-25T12:13:55.437" v="116" actId="1076"/>
          <ac:spMkLst>
            <pc:docMk/>
            <pc:sldMk cId="1406406605" sldId="2342"/>
            <ac:spMk id="354" creationId="{EAF98E0D-EC51-4228-9C1F-E31D1A12262A}"/>
          </ac:spMkLst>
        </pc:spChg>
        <pc:spChg chg="mod">
          <ac:chgData name="Tiago Bernardo" userId="3b5dc24d-b235-4d07-8c79-08987c4c59df" providerId="ADAL" clId="{CC007BB3-C9D6-449F-966A-1C9CCD719CF6}" dt="2021-03-25T12:13:55.437" v="116" actId="1076"/>
          <ac:spMkLst>
            <pc:docMk/>
            <pc:sldMk cId="1406406605" sldId="2342"/>
            <ac:spMk id="355" creationId="{BE452BAE-2839-4F4E-BC36-AD5F9EE19358}"/>
          </ac:spMkLst>
        </pc:spChg>
        <pc:spChg chg="mod">
          <ac:chgData name="Tiago Bernardo" userId="3b5dc24d-b235-4d07-8c79-08987c4c59df" providerId="ADAL" clId="{CC007BB3-C9D6-449F-966A-1C9CCD719CF6}" dt="2021-03-25T12:13:55.437" v="116" actId="1076"/>
          <ac:spMkLst>
            <pc:docMk/>
            <pc:sldMk cId="1406406605" sldId="2342"/>
            <ac:spMk id="356" creationId="{1A31B5F3-645F-4D6C-97D0-B0EE90383BA9}"/>
          </ac:spMkLst>
        </pc:spChg>
        <pc:spChg chg="mod">
          <ac:chgData name="Tiago Bernardo" userId="3b5dc24d-b235-4d07-8c79-08987c4c59df" providerId="ADAL" clId="{CC007BB3-C9D6-449F-966A-1C9CCD719CF6}" dt="2021-03-25T12:13:55.437" v="116" actId="1076"/>
          <ac:spMkLst>
            <pc:docMk/>
            <pc:sldMk cId="1406406605" sldId="2342"/>
            <ac:spMk id="357" creationId="{9020F086-65AC-46EA-A9F6-5067C4891171}"/>
          </ac:spMkLst>
        </pc:spChg>
        <pc:spChg chg="mod">
          <ac:chgData name="Tiago Bernardo" userId="3b5dc24d-b235-4d07-8c79-08987c4c59df" providerId="ADAL" clId="{CC007BB3-C9D6-449F-966A-1C9CCD719CF6}" dt="2021-03-25T12:13:55.437" v="116" actId="1076"/>
          <ac:spMkLst>
            <pc:docMk/>
            <pc:sldMk cId="1406406605" sldId="2342"/>
            <ac:spMk id="370" creationId="{10B1573F-E7C1-41A6-8C53-1D19298A406A}"/>
          </ac:spMkLst>
        </pc:spChg>
        <pc:spChg chg="mod">
          <ac:chgData name="Tiago Bernardo" userId="3b5dc24d-b235-4d07-8c79-08987c4c59df" providerId="ADAL" clId="{CC007BB3-C9D6-449F-966A-1C9CCD719CF6}" dt="2021-03-25T12:13:55.437" v="116" actId="1076"/>
          <ac:spMkLst>
            <pc:docMk/>
            <pc:sldMk cId="1406406605" sldId="2342"/>
            <ac:spMk id="374" creationId="{70CD62EE-5848-454F-AECE-A705478E6E2F}"/>
          </ac:spMkLst>
        </pc:spChg>
        <pc:spChg chg="mod">
          <ac:chgData name="Tiago Bernardo" userId="3b5dc24d-b235-4d07-8c79-08987c4c59df" providerId="ADAL" clId="{CC007BB3-C9D6-449F-966A-1C9CCD719CF6}" dt="2021-03-25T12:13:55.437" v="116" actId="1076"/>
          <ac:spMkLst>
            <pc:docMk/>
            <pc:sldMk cId="1406406605" sldId="2342"/>
            <ac:spMk id="1047" creationId="{8BB293B0-A9FF-435F-80CC-00C94D29CD33}"/>
          </ac:spMkLst>
        </pc:spChg>
        <pc:grpChg chg="mod">
          <ac:chgData name="Tiago Bernardo" userId="3b5dc24d-b235-4d07-8c79-08987c4c59df" providerId="ADAL" clId="{CC007BB3-C9D6-449F-966A-1C9CCD719CF6}" dt="2021-03-25T12:13:55.437" v="116" actId="1076"/>
          <ac:grpSpMkLst>
            <pc:docMk/>
            <pc:sldMk cId="1406406605" sldId="2342"/>
            <ac:grpSpMk id="3" creationId="{DD11334B-4ED8-4926-8E15-068D7ABC4CD0}"/>
          </ac:grpSpMkLst>
        </pc:grpChg>
        <pc:grpChg chg="mod">
          <ac:chgData name="Tiago Bernardo" userId="3b5dc24d-b235-4d07-8c79-08987c4c59df" providerId="ADAL" clId="{CC007BB3-C9D6-449F-966A-1C9CCD719CF6}" dt="2021-03-25T12:13:55.437" v="116" actId="1076"/>
          <ac:grpSpMkLst>
            <pc:docMk/>
            <pc:sldMk cId="1406406605" sldId="2342"/>
            <ac:grpSpMk id="4" creationId="{5617CBF3-C712-4170-A619-7DB4E9B4A04E}"/>
          </ac:grpSpMkLst>
        </pc:grpChg>
        <pc:grpChg chg="mod">
          <ac:chgData name="Tiago Bernardo" userId="3b5dc24d-b235-4d07-8c79-08987c4c59df" providerId="ADAL" clId="{CC007BB3-C9D6-449F-966A-1C9CCD719CF6}" dt="2021-03-25T12:13:55.437" v="116" actId="1076"/>
          <ac:grpSpMkLst>
            <pc:docMk/>
            <pc:sldMk cId="1406406605" sldId="2342"/>
            <ac:grpSpMk id="5" creationId="{BF32F5DD-5788-4BC8-BA30-0F4ABC1A0463}"/>
          </ac:grpSpMkLst>
        </pc:grpChg>
        <pc:grpChg chg="mod">
          <ac:chgData name="Tiago Bernardo" userId="3b5dc24d-b235-4d07-8c79-08987c4c59df" providerId="ADAL" clId="{CC007BB3-C9D6-449F-966A-1C9CCD719CF6}" dt="2021-03-25T12:13:55.437" v="116" actId="1076"/>
          <ac:grpSpMkLst>
            <pc:docMk/>
            <pc:sldMk cId="1406406605" sldId="2342"/>
            <ac:grpSpMk id="6" creationId="{D469F4EF-219D-4009-85F4-B5D9848F133E}"/>
          </ac:grpSpMkLst>
        </pc:grpChg>
        <pc:grpChg chg="mod">
          <ac:chgData name="Tiago Bernardo" userId="3b5dc24d-b235-4d07-8c79-08987c4c59df" providerId="ADAL" clId="{CC007BB3-C9D6-449F-966A-1C9CCD719CF6}" dt="2021-03-25T12:13:55.437" v="116" actId="1076"/>
          <ac:grpSpMkLst>
            <pc:docMk/>
            <pc:sldMk cId="1406406605" sldId="2342"/>
            <ac:grpSpMk id="7" creationId="{27466EF8-7DCA-4B3A-A63D-E710B3825045}"/>
          </ac:grpSpMkLst>
        </pc:grpChg>
        <pc:grpChg chg="mod">
          <ac:chgData name="Tiago Bernardo" userId="3b5dc24d-b235-4d07-8c79-08987c4c59df" providerId="ADAL" clId="{CC007BB3-C9D6-449F-966A-1C9CCD719CF6}" dt="2021-03-25T12:13:55.437" v="116" actId="1076"/>
          <ac:grpSpMkLst>
            <pc:docMk/>
            <pc:sldMk cId="1406406605" sldId="2342"/>
            <ac:grpSpMk id="8" creationId="{07ED1951-309C-43AB-8DCE-234A8C6203DF}"/>
          </ac:grpSpMkLst>
        </pc:grpChg>
        <pc:grpChg chg="mod">
          <ac:chgData name="Tiago Bernardo" userId="3b5dc24d-b235-4d07-8c79-08987c4c59df" providerId="ADAL" clId="{CC007BB3-C9D6-449F-966A-1C9CCD719CF6}" dt="2021-03-25T12:13:55.437" v="116" actId="1076"/>
          <ac:grpSpMkLst>
            <pc:docMk/>
            <pc:sldMk cId="1406406605" sldId="2342"/>
            <ac:grpSpMk id="9" creationId="{5026020C-CDD2-462C-8237-CE5CDB2CBE4B}"/>
          </ac:grpSpMkLst>
        </pc:grpChg>
        <pc:grpChg chg="del">
          <ac:chgData name="Tiago Bernardo" userId="3b5dc24d-b235-4d07-8c79-08987c4c59df" providerId="ADAL" clId="{CC007BB3-C9D6-449F-966A-1C9CCD719CF6}" dt="2021-03-25T12:13:38.079" v="113" actId="478"/>
          <ac:grpSpMkLst>
            <pc:docMk/>
            <pc:sldMk cId="1406406605" sldId="2342"/>
            <ac:grpSpMk id="136" creationId="{3368BFB1-40D0-421D-99FA-ED0E62A2C52D}"/>
          </ac:grpSpMkLst>
        </pc:grpChg>
        <pc:grpChg chg="mod">
          <ac:chgData name="Tiago Bernardo" userId="3b5dc24d-b235-4d07-8c79-08987c4c59df" providerId="ADAL" clId="{CC007BB3-C9D6-449F-966A-1C9CCD719CF6}" dt="2021-03-25T12:13:55.437" v="116" actId="1076"/>
          <ac:grpSpMkLst>
            <pc:docMk/>
            <pc:sldMk cId="1406406605" sldId="2342"/>
            <ac:grpSpMk id="139" creationId="{95847E25-3D3F-4D21-B359-04165B2B328C}"/>
          </ac:grpSpMkLst>
        </pc:grpChg>
        <pc:grpChg chg="mod">
          <ac:chgData name="Tiago Bernardo" userId="3b5dc24d-b235-4d07-8c79-08987c4c59df" providerId="ADAL" clId="{CC007BB3-C9D6-449F-966A-1C9CCD719CF6}" dt="2021-03-25T12:13:55.437" v="116" actId="1076"/>
          <ac:grpSpMkLst>
            <pc:docMk/>
            <pc:sldMk cId="1406406605" sldId="2342"/>
            <ac:grpSpMk id="140" creationId="{E634036E-C426-4CA5-8A10-A885E91ADE90}"/>
          </ac:grpSpMkLst>
        </pc:grpChg>
        <pc:grpChg chg="mod">
          <ac:chgData name="Tiago Bernardo" userId="3b5dc24d-b235-4d07-8c79-08987c4c59df" providerId="ADAL" clId="{CC007BB3-C9D6-449F-966A-1C9CCD719CF6}" dt="2021-03-25T12:13:55.437" v="116" actId="1076"/>
          <ac:grpSpMkLst>
            <pc:docMk/>
            <pc:sldMk cId="1406406605" sldId="2342"/>
            <ac:grpSpMk id="141" creationId="{B4EBA5C8-4A41-4E17-812A-E10962BC20F3}"/>
          </ac:grpSpMkLst>
        </pc:grpChg>
        <pc:grpChg chg="mod">
          <ac:chgData name="Tiago Bernardo" userId="3b5dc24d-b235-4d07-8c79-08987c4c59df" providerId="ADAL" clId="{CC007BB3-C9D6-449F-966A-1C9CCD719CF6}" dt="2021-03-25T12:13:55.437" v="116" actId="1076"/>
          <ac:grpSpMkLst>
            <pc:docMk/>
            <pc:sldMk cId="1406406605" sldId="2342"/>
            <ac:grpSpMk id="142" creationId="{3130ACD5-3BCC-4ED9-B9D8-4B7D8F4D8E62}"/>
          </ac:grpSpMkLst>
        </pc:grpChg>
        <pc:grpChg chg="del">
          <ac:chgData name="Tiago Bernardo" userId="3b5dc24d-b235-4d07-8c79-08987c4c59df" providerId="ADAL" clId="{CC007BB3-C9D6-449F-966A-1C9CCD719CF6}" dt="2021-03-25T12:13:38.079" v="113" actId="478"/>
          <ac:grpSpMkLst>
            <pc:docMk/>
            <pc:sldMk cId="1406406605" sldId="2342"/>
            <ac:grpSpMk id="170" creationId="{062A6A0D-3E80-4D04-B413-1183C09B1DC4}"/>
          </ac:grpSpMkLst>
        </pc:grpChg>
        <pc:grpChg chg="del">
          <ac:chgData name="Tiago Bernardo" userId="3b5dc24d-b235-4d07-8c79-08987c4c59df" providerId="ADAL" clId="{CC007BB3-C9D6-449F-966A-1C9CCD719CF6}" dt="2021-03-25T12:13:38.079" v="113" actId="478"/>
          <ac:grpSpMkLst>
            <pc:docMk/>
            <pc:sldMk cId="1406406605" sldId="2342"/>
            <ac:grpSpMk id="179" creationId="{28514E06-8EFB-448D-B579-B936363CE881}"/>
          </ac:grpSpMkLst>
        </pc:grpChg>
        <pc:grpChg chg="del">
          <ac:chgData name="Tiago Bernardo" userId="3b5dc24d-b235-4d07-8c79-08987c4c59df" providerId="ADAL" clId="{CC007BB3-C9D6-449F-966A-1C9CCD719CF6}" dt="2021-03-25T12:13:38.079" v="113" actId="478"/>
          <ac:grpSpMkLst>
            <pc:docMk/>
            <pc:sldMk cId="1406406605" sldId="2342"/>
            <ac:grpSpMk id="186" creationId="{E737DFBF-8318-4324-9754-6A8220845F75}"/>
          </ac:grpSpMkLst>
        </pc:grpChg>
        <pc:grpChg chg="mod">
          <ac:chgData name="Tiago Bernardo" userId="3b5dc24d-b235-4d07-8c79-08987c4c59df" providerId="ADAL" clId="{CC007BB3-C9D6-449F-966A-1C9CCD719CF6}" dt="2021-03-25T12:13:55.437" v="116" actId="1076"/>
          <ac:grpSpMkLst>
            <pc:docMk/>
            <pc:sldMk cId="1406406605" sldId="2342"/>
            <ac:grpSpMk id="212" creationId="{EFDFBCB5-64BE-4CFD-957C-E0BB1851439C}"/>
          </ac:grpSpMkLst>
        </pc:grpChg>
        <pc:grpChg chg="mod">
          <ac:chgData name="Tiago Bernardo" userId="3b5dc24d-b235-4d07-8c79-08987c4c59df" providerId="ADAL" clId="{CC007BB3-C9D6-449F-966A-1C9CCD719CF6}" dt="2021-03-25T12:13:55.437" v="116" actId="1076"/>
          <ac:grpSpMkLst>
            <pc:docMk/>
            <pc:sldMk cId="1406406605" sldId="2342"/>
            <ac:grpSpMk id="217" creationId="{E9A98702-F900-48D2-96F4-967317842643}"/>
          </ac:grpSpMkLst>
        </pc:grpChg>
        <pc:grpChg chg="mod">
          <ac:chgData name="Tiago Bernardo" userId="3b5dc24d-b235-4d07-8c79-08987c4c59df" providerId="ADAL" clId="{CC007BB3-C9D6-449F-966A-1C9CCD719CF6}" dt="2021-03-25T12:13:55.437" v="116" actId="1076"/>
          <ac:grpSpMkLst>
            <pc:docMk/>
            <pc:sldMk cId="1406406605" sldId="2342"/>
            <ac:grpSpMk id="220" creationId="{EA5B2070-DC03-4595-BEDB-FA1D5E8F4873}"/>
          </ac:grpSpMkLst>
        </pc:grpChg>
        <pc:grpChg chg="mod">
          <ac:chgData name="Tiago Bernardo" userId="3b5dc24d-b235-4d07-8c79-08987c4c59df" providerId="ADAL" clId="{CC007BB3-C9D6-449F-966A-1C9CCD719CF6}" dt="2021-03-25T12:13:55.437" v="116" actId="1076"/>
          <ac:grpSpMkLst>
            <pc:docMk/>
            <pc:sldMk cId="1406406605" sldId="2342"/>
            <ac:grpSpMk id="222" creationId="{9B8886D2-B8A2-4FA3-AB6A-AD65A4CA59FB}"/>
          </ac:grpSpMkLst>
        </pc:grpChg>
        <pc:grpChg chg="mod">
          <ac:chgData name="Tiago Bernardo" userId="3b5dc24d-b235-4d07-8c79-08987c4c59df" providerId="ADAL" clId="{CC007BB3-C9D6-449F-966A-1C9CCD719CF6}" dt="2021-03-25T12:13:55.437" v="116" actId="1076"/>
          <ac:grpSpMkLst>
            <pc:docMk/>
            <pc:sldMk cId="1406406605" sldId="2342"/>
            <ac:grpSpMk id="223" creationId="{8063F2C5-B322-40DF-9EF1-2393F15E9DF5}"/>
          </ac:grpSpMkLst>
        </pc:grpChg>
        <pc:grpChg chg="mod">
          <ac:chgData name="Tiago Bernardo" userId="3b5dc24d-b235-4d07-8c79-08987c4c59df" providerId="ADAL" clId="{CC007BB3-C9D6-449F-966A-1C9CCD719CF6}" dt="2021-03-25T12:13:55.437" v="116" actId="1076"/>
          <ac:grpSpMkLst>
            <pc:docMk/>
            <pc:sldMk cId="1406406605" sldId="2342"/>
            <ac:grpSpMk id="228" creationId="{6925C046-1E7C-49BC-9169-2F2C0F8CBFA1}"/>
          </ac:grpSpMkLst>
        </pc:grpChg>
        <pc:grpChg chg="mod">
          <ac:chgData name="Tiago Bernardo" userId="3b5dc24d-b235-4d07-8c79-08987c4c59df" providerId="ADAL" clId="{CC007BB3-C9D6-449F-966A-1C9CCD719CF6}" dt="2021-03-25T12:13:55.437" v="116" actId="1076"/>
          <ac:grpSpMkLst>
            <pc:docMk/>
            <pc:sldMk cId="1406406605" sldId="2342"/>
            <ac:grpSpMk id="260" creationId="{7BB52B20-347F-476D-81F2-7273D79E25E6}"/>
          </ac:grpSpMkLst>
        </pc:grpChg>
        <pc:grpChg chg="mod">
          <ac:chgData name="Tiago Bernardo" userId="3b5dc24d-b235-4d07-8c79-08987c4c59df" providerId="ADAL" clId="{CC007BB3-C9D6-449F-966A-1C9CCD719CF6}" dt="2021-03-25T12:13:55.437" v="116" actId="1076"/>
          <ac:grpSpMkLst>
            <pc:docMk/>
            <pc:sldMk cId="1406406605" sldId="2342"/>
            <ac:grpSpMk id="265" creationId="{9988CA6F-5F0A-4491-B8C0-ED4FDFCABE19}"/>
          </ac:grpSpMkLst>
        </pc:grpChg>
        <pc:grpChg chg="mod">
          <ac:chgData name="Tiago Bernardo" userId="3b5dc24d-b235-4d07-8c79-08987c4c59df" providerId="ADAL" clId="{CC007BB3-C9D6-449F-966A-1C9CCD719CF6}" dt="2021-03-25T12:13:55.437" v="116" actId="1076"/>
          <ac:grpSpMkLst>
            <pc:docMk/>
            <pc:sldMk cId="1406406605" sldId="2342"/>
            <ac:grpSpMk id="306" creationId="{0E132DB8-568C-46E7-BDE4-32454466DB6F}"/>
          </ac:grpSpMkLst>
        </pc:grpChg>
        <pc:grpChg chg="mod">
          <ac:chgData name="Tiago Bernardo" userId="3b5dc24d-b235-4d07-8c79-08987c4c59df" providerId="ADAL" clId="{CC007BB3-C9D6-449F-966A-1C9CCD719CF6}" dt="2021-03-25T12:13:55.437" v="116" actId="1076"/>
          <ac:grpSpMkLst>
            <pc:docMk/>
            <pc:sldMk cId="1406406605" sldId="2342"/>
            <ac:grpSpMk id="346" creationId="{26AC6B63-7271-4A33-923B-51AB3F2AE12A}"/>
          </ac:grpSpMkLst>
        </pc:grpChg>
        <pc:grpChg chg="mod">
          <ac:chgData name="Tiago Bernardo" userId="3b5dc24d-b235-4d07-8c79-08987c4c59df" providerId="ADAL" clId="{CC007BB3-C9D6-449F-966A-1C9CCD719CF6}" dt="2021-03-25T12:13:55.437" v="116" actId="1076"/>
          <ac:grpSpMkLst>
            <pc:docMk/>
            <pc:sldMk cId="1406406605" sldId="2342"/>
            <ac:grpSpMk id="347" creationId="{E315DE50-F595-4E0A-A2E6-41CB449C4990}"/>
          </ac:grpSpMkLst>
        </pc:grpChg>
        <pc:grpChg chg="mod">
          <ac:chgData name="Tiago Bernardo" userId="3b5dc24d-b235-4d07-8c79-08987c4c59df" providerId="ADAL" clId="{CC007BB3-C9D6-449F-966A-1C9CCD719CF6}" dt="2021-03-25T12:13:55.437" v="116" actId="1076"/>
          <ac:grpSpMkLst>
            <pc:docMk/>
            <pc:sldMk cId="1406406605" sldId="2342"/>
            <ac:grpSpMk id="1027" creationId="{AF790124-DDB0-4C51-A8AB-552F13A0C4A6}"/>
          </ac:grpSpMkLst>
        </pc:grpChg>
        <pc:grpChg chg="mod">
          <ac:chgData name="Tiago Bernardo" userId="3b5dc24d-b235-4d07-8c79-08987c4c59df" providerId="ADAL" clId="{CC007BB3-C9D6-449F-966A-1C9CCD719CF6}" dt="2021-03-25T12:13:55.437" v="116" actId="1076"/>
          <ac:grpSpMkLst>
            <pc:docMk/>
            <pc:sldMk cId="1406406605" sldId="2342"/>
            <ac:grpSpMk id="1034" creationId="{552339A5-399B-4ACA-A114-F14E29CC6EF6}"/>
          </ac:grpSpMkLst>
        </pc:grpChg>
        <pc:grpChg chg="mod">
          <ac:chgData name="Tiago Bernardo" userId="3b5dc24d-b235-4d07-8c79-08987c4c59df" providerId="ADAL" clId="{CC007BB3-C9D6-449F-966A-1C9CCD719CF6}" dt="2021-03-25T12:13:55.437" v="116" actId="1076"/>
          <ac:grpSpMkLst>
            <pc:docMk/>
            <pc:sldMk cId="1406406605" sldId="2342"/>
            <ac:grpSpMk id="1035" creationId="{FA00B7BC-8B6B-4EE0-B29F-C43A0382C970}"/>
          </ac:grpSpMkLst>
        </pc:grpChg>
        <pc:grpChg chg="mod">
          <ac:chgData name="Tiago Bernardo" userId="3b5dc24d-b235-4d07-8c79-08987c4c59df" providerId="ADAL" clId="{CC007BB3-C9D6-449F-966A-1C9CCD719CF6}" dt="2021-03-25T12:13:55.437" v="116" actId="1076"/>
          <ac:grpSpMkLst>
            <pc:docMk/>
            <pc:sldMk cId="1406406605" sldId="2342"/>
            <ac:grpSpMk id="1037" creationId="{92055E3C-E586-479D-8A9B-9B8A5F08BA9F}"/>
          </ac:grpSpMkLst>
        </pc:grpChg>
        <pc:grpChg chg="mod">
          <ac:chgData name="Tiago Bernardo" userId="3b5dc24d-b235-4d07-8c79-08987c4c59df" providerId="ADAL" clId="{CC007BB3-C9D6-449F-966A-1C9CCD719CF6}" dt="2021-03-25T12:13:55.437" v="116" actId="1076"/>
          <ac:grpSpMkLst>
            <pc:docMk/>
            <pc:sldMk cId="1406406605" sldId="2342"/>
            <ac:grpSpMk id="1048" creationId="{98EF5C87-171F-49A8-98CB-70A725FD4911}"/>
          </ac:grpSpMkLst>
        </pc:grpChg>
        <pc:grpChg chg="mod">
          <ac:chgData name="Tiago Bernardo" userId="3b5dc24d-b235-4d07-8c79-08987c4c59df" providerId="ADAL" clId="{CC007BB3-C9D6-449F-966A-1C9CCD719CF6}" dt="2021-03-25T12:13:55.437" v="116" actId="1076"/>
          <ac:grpSpMkLst>
            <pc:docMk/>
            <pc:sldMk cId="1406406605" sldId="2342"/>
            <ac:grpSpMk id="1050" creationId="{3A2C2366-4220-4804-8B96-D0F2E1BF603D}"/>
          </ac:grpSpMkLst>
        </pc:grpChg>
        <pc:picChg chg="del">
          <ac:chgData name="Tiago Bernardo" userId="3b5dc24d-b235-4d07-8c79-08987c4c59df" providerId="ADAL" clId="{CC007BB3-C9D6-449F-966A-1C9CCD719CF6}" dt="2021-03-25T12:13:38.079" v="113" actId="478"/>
          <ac:picMkLst>
            <pc:docMk/>
            <pc:sldMk cId="1406406605" sldId="2342"/>
            <ac:picMk id="200" creationId="{0EAA56C6-DCEC-404C-9CC4-D0EE4F1D6416}"/>
          </ac:picMkLst>
        </pc:picChg>
        <pc:cxnChg chg="mod">
          <ac:chgData name="Tiago Bernardo" userId="3b5dc24d-b235-4d07-8c79-08987c4c59df" providerId="ADAL" clId="{CC007BB3-C9D6-449F-966A-1C9CCD719CF6}" dt="2021-03-25T12:13:55.437" v="116" actId="1076"/>
          <ac:cxnSpMkLst>
            <pc:docMk/>
            <pc:sldMk cId="1406406605" sldId="2342"/>
            <ac:cxnSpMk id="230" creationId="{A8DC715A-6D90-4018-ADC5-623F6FACC598}"/>
          </ac:cxnSpMkLst>
        </pc:cxnChg>
        <pc:cxnChg chg="mod">
          <ac:chgData name="Tiago Bernardo" userId="3b5dc24d-b235-4d07-8c79-08987c4c59df" providerId="ADAL" clId="{CC007BB3-C9D6-449F-966A-1C9CCD719CF6}" dt="2021-03-25T12:13:55.437" v="116" actId="1076"/>
          <ac:cxnSpMkLst>
            <pc:docMk/>
            <pc:sldMk cId="1406406605" sldId="2342"/>
            <ac:cxnSpMk id="232" creationId="{3248272D-930A-4A7A-ACEA-CE8CC0C08809}"/>
          </ac:cxnSpMkLst>
        </pc:cxnChg>
        <pc:cxnChg chg="mod">
          <ac:chgData name="Tiago Bernardo" userId="3b5dc24d-b235-4d07-8c79-08987c4c59df" providerId="ADAL" clId="{CC007BB3-C9D6-449F-966A-1C9CCD719CF6}" dt="2021-03-25T12:13:55.437" v="116" actId="1076"/>
          <ac:cxnSpMkLst>
            <pc:docMk/>
            <pc:sldMk cId="1406406605" sldId="2342"/>
            <ac:cxnSpMk id="233" creationId="{EDC6CCBC-D4A8-4BDD-8D62-679E7A457866}"/>
          </ac:cxnSpMkLst>
        </pc:cxnChg>
        <pc:cxnChg chg="mod">
          <ac:chgData name="Tiago Bernardo" userId="3b5dc24d-b235-4d07-8c79-08987c4c59df" providerId="ADAL" clId="{CC007BB3-C9D6-449F-966A-1C9CCD719CF6}" dt="2021-03-25T12:13:55.437" v="116" actId="1076"/>
          <ac:cxnSpMkLst>
            <pc:docMk/>
            <pc:sldMk cId="1406406605" sldId="2342"/>
            <ac:cxnSpMk id="249" creationId="{6C0D05AE-DA77-4C5A-82BA-E4C4F862AF08}"/>
          </ac:cxnSpMkLst>
        </pc:cxnChg>
        <pc:cxnChg chg="mod">
          <ac:chgData name="Tiago Bernardo" userId="3b5dc24d-b235-4d07-8c79-08987c4c59df" providerId="ADAL" clId="{CC007BB3-C9D6-449F-966A-1C9CCD719CF6}" dt="2021-03-25T12:13:55.437" v="116" actId="1076"/>
          <ac:cxnSpMkLst>
            <pc:docMk/>
            <pc:sldMk cId="1406406605" sldId="2342"/>
            <ac:cxnSpMk id="278" creationId="{1DB81698-BB1A-4513-80F5-262BA84E1F10}"/>
          </ac:cxnSpMkLst>
        </pc:cxnChg>
        <pc:cxnChg chg="mod">
          <ac:chgData name="Tiago Bernardo" userId="3b5dc24d-b235-4d07-8c79-08987c4c59df" providerId="ADAL" clId="{CC007BB3-C9D6-449F-966A-1C9CCD719CF6}" dt="2021-03-25T12:13:55.437" v="116" actId="1076"/>
          <ac:cxnSpMkLst>
            <pc:docMk/>
            <pc:sldMk cId="1406406605" sldId="2342"/>
            <ac:cxnSpMk id="315" creationId="{0D22F40A-B8B7-4690-BFDD-223C2B2F5D43}"/>
          </ac:cxnSpMkLst>
        </pc:cxnChg>
        <pc:cxnChg chg="mod">
          <ac:chgData name="Tiago Bernardo" userId="3b5dc24d-b235-4d07-8c79-08987c4c59df" providerId="ADAL" clId="{CC007BB3-C9D6-449F-966A-1C9CCD719CF6}" dt="2021-03-25T12:13:55.437" v="116" actId="1076"/>
          <ac:cxnSpMkLst>
            <pc:docMk/>
            <pc:sldMk cId="1406406605" sldId="2342"/>
            <ac:cxnSpMk id="322" creationId="{B2EB3A10-2985-4C66-9FF6-05AE7976DFF1}"/>
          </ac:cxnSpMkLst>
        </pc:cxnChg>
        <pc:cxnChg chg="mod">
          <ac:chgData name="Tiago Bernardo" userId="3b5dc24d-b235-4d07-8c79-08987c4c59df" providerId="ADAL" clId="{CC007BB3-C9D6-449F-966A-1C9CCD719CF6}" dt="2021-03-25T12:13:55.437" v="116" actId="1076"/>
          <ac:cxnSpMkLst>
            <pc:docMk/>
            <pc:sldMk cId="1406406605" sldId="2342"/>
            <ac:cxnSpMk id="348" creationId="{E892ADA2-74D1-410D-990E-081E6F8649F3}"/>
          </ac:cxnSpMkLst>
        </pc:cxnChg>
        <pc:cxnChg chg="mod">
          <ac:chgData name="Tiago Bernardo" userId="3b5dc24d-b235-4d07-8c79-08987c4c59df" providerId="ADAL" clId="{CC007BB3-C9D6-449F-966A-1C9CCD719CF6}" dt="2021-03-25T12:13:55.437" v="116" actId="1076"/>
          <ac:cxnSpMkLst>
            <pc:docMk/>
            <pc:sldMk cId="1406406605" sldId="2342"/>
            <ac:cxnSpMk id="349" creationId="{A68573D6-7E89-4708-8C67-FD03265FD689}"/>
          </ac:cxnSpMkLst>
        </pc:cxnChg>
        <pc:cxnChg chg="mod">
          <ac:chgData name="Tiago Bernardo" userId="3b5dc24d-b235-4d07-8c79-08987c4c59df" providerId="ADAL" clId="{CC007BB3-C9D6-449F-966A-1C9CCD719CF6}" dt="2021-03-25T12:13:55.437" v="116" actId="1076"/>
          <ac:cxnSpMkLst>
            <pc:docMk/>
            <pc:sldMk cId="1406406605" sldId="2342"/>
            <ac:cxnSpMk id="350" creationId="{D5A60D68-0D6D-40EA-A667-01E63F2074EA}"/>
          </ac:cxnSpMkLst>
        </pc:cxnChg>
        <pc:cxnChg chg="mod">
          <ac:chgData name="Tiago Bernardo" userId="3b5dc24d-b235-4d07-8c79-08987c4c59df" providerId="ADAL" clId="{CC007BB3-C9D6-449F-966A-1C9CCD719CF6}" dt="2021-03-25T12:13:55.437" v="116" actId="1076"/>
          <ac:cxnSpMkLst>
            <pc:docMk/>
            <pc:sldMk cId="1406406605" sldId="2342"/>
            <ac:cxnSpMk id="351" creationId="{E3C113B1-7AE0-4CAD-B8B7-BDB0E1626C53}"/>
          </ac:cxnSpMkLst>
        </pc:cxnChg>
        <pc:cxnChg chg="mod">
          <ac:chgData name="Tiago Bernardo" userId="3b5dc24d-b235-4d07-8c79-08987c4c59df" providerId="ADAL" clId="{CC007BB3-C9D6-449F-966A-1C9CCD719CF6}" dt="2021-03-25T12:13:55.437" v="116" actId="1076"/>
          <ac:cxnSpMkLst>
            <pc:docMk/>
            <pc:sldMk cId="1406406605" sldId="2342"/>
            <ac:cxnSpMk id="363" creationId="{CCDF630D-328E-4425-922F-03F381192C58}"/>
          </ac:cxnSpMkLst>
        </pc:cxnChg>
        <pc:cxnChg chg="mod">
          <ac:chgData name="Tiago Bernardo" userId="3b5dc24d-b235-4d07-8c79-08987c4c59df" providerId="ADAL" clId="{CC007BB3-C9D6-449F-966A-1C9CCD719CF6}" dt="2021-03-25T12:13:55.437" v="116" actId="1076"/>
          <ac:cxnSpMkLst>
            <pc:docMk/>
            <pc:sldMk cId="1406406605" sldId="2342"/>
            <ac:cxnSpMk id="371" creationId="{3CA1B63C-88EA-422B-8CE8-A4AF8430B82E}"/>
          </ac:cxnSpMkLst>
        </pc:cxnChg>
        <pc:cxnChg chg="mod">
          <ac:chgData name="Tiago Bernardo" userId="3b5dc24d-b235-4d07-8c79-08987c4c59df" providerId="ADAL" clId="{CC007BB3-C9D6-449F-966A-1C9CCD719CF6}" dt="2021-03-25T12:13:55.437" v="116" actId="1076"/>
          <ac:cxnSpMkLst>
            <pc:docMk/>
            <pc:sldMk cId="1406406605" sldId="2342"/>
            <ac:cxnSpMk id="1039" creationId="{ABF2490E-8DA1-410E-AFF0-8046496F2EAE}"/>
          </ac:cxnSpMkLst>
        </pc:cxnChg>
        <pc:cxnChg chg="mod">
          <ac:chgData name="Tiago Bernardo" userId="3b5dc24d-b235-4d07-8c79-08987c4c59df" providerId="ADAL" clId="{CC007BB3-C9D6-449F-966A-1C9CCD719CF6}" dt="2021-03-25T12:13:55.437" v="116" actId="1076"/>
          <ac:cxnSpMkLst>
            <pc:docMk/>
            <pc:sldMk cId="1406406605" sldId="2342"/>
            <ac:cxnSpMk id="1053" creationId="{DE4E3921-BFB8-4F75-8B0A-E65A0E0D42CB}"/>
          </ac:cxnSpMkLst>
        </pc:cxnChg>
      </pc:sldChg>
      <pc:sldChg chg="modSp add mod">
        <pc:chgData name="Tiago Bernardo" userId="3b5dc24d-b235-4d07-8c79-08987c4c59df" providerId="ADAL" clId="{CC007BB3-C9D6-449F-966A-1C9CCD719CF6}" dt="2021-03-25T12:49:19.505" v="214" actId="20577"/>
        <pc:sldMkLst>
          <pc:docMk/>
          <pc:sldMk cId="2760009533" sldId="2343"/>
        </pc:sldMkLst>
        <pc:spChg chg="mod">
          <ac:chgData name="Tiago Bernardo" userId="3b5dc24d-b235-4d07-8c79-08987c4c59df" providerId="ADAL" clId="{CC007BB3-C9D6-449F-966A-1C9CCD719CF6}" dt="2021-03-25T12:49:19.505" v="214" actId="20577"/>
          <ac:spMkLst>
            <pc:docMk/>
            <pc:sldMk cId="2760009533" sldId="2343"/>
            <ac:spMk id="4" creationId="{00000000-0000-0000-0000-000000000000}"/>
          </ac:spMkLst>
        </pc:spChg>
      </pc:sldChg>
      <pc:sldChg chg="add del">
        <pc:chgData name="Tiago Bernardo" userId="3b5dc24d-b235-4d07-8c79-08987c4c59df" providerId="ADAL" clId="{CC007BB3-C9D6-449F-966A-1C9CCD719CF6}" dt="2021-03-25T12:45:52.341" v="125" actId="22"/>
        <pc:sldMkLst>
          <pc:docMk/>
          <pc:sldMk cId="3228606573" sldId="2343"/>
        </pc:sldMkLst>
      </pc:sldChg>
      <pc:sldChg chg="add del">
        <pc:chgData name="Tiago Bernardo" userId="3b5dc24d-b235-4d07-8c79-08987c4c59df" providerId="ADAL" clId="{CC007BB3-C9D6-449F-966A-1C9CCD719CF6}" dt="2021-03-25T13:10:27.359" v="217"/>
        <pc:sldMkLst>
          <pc:docMk/>
          <pc:sldMk cId="3047565907" sldId="2076138382"/>
        </pc:sldMkLst>
      </pc:sldChg>
      <pc:sldMasterChg chg="addSldLayout delSldLayout modSldLayout">
        <pc:chgData name="Tiago Bernardo" userId="3b5dc24d-b235-4d07-8c79-08987c4c59df" providerId="ADAL" clId="{CC007BB3-C9D6-449F-966A-1C9CCD719CF6}" dt="2021-03-25T13:10:27.315" v="216" actId="22"/>
        <pc:sldMasterMkLst>
          <pc:docMk/>
          <pc:sldMasterMk cId="353119632" sldId="2147483648"/>
        </pc:sldMasterMkLst>
        <pc:sldLayoutChg chg="add mod">
          <pc:chgData name="Tiago Bernardo" userId="3b5dc24d-b235-4d07-8c79-08987c4c59df" providerId="ADAL" clId="{CC007BB3-C9D6-449F-966A-1C9CCD719CF6}" dt="2021-03-25T09:25:29.145" v="13" actId="22"/>
          <pc:sldLayoutMkLst>
            <pc:docMk/>
            <pc:sldMasterMk cId="353119632" sldId="2147483648"/>
            <pc:sldLayoutMk cId="2838708048" sldId="2147483655"/>
          </pc:sldLayoutMkLst>
        </pc:sldLayoutChg>
        <pc:sldLayoutChg chg="add mod">
          <pc:chgData name="Tiago Bernardo" userId="3b5dc24d-b235-4d07-8c79-08987c4c59df" providerId="ADAL" clId="{CC007BB3-C9D6-449F-966A-1C9CCD719CF6}" dt="2021-03-25T09:26:47.639" v="18" actId="22"/>
          <pc:sldLayoutMkLst>
            <pc:docMk/>
            <pc:sldMasterMk cId="353119632" sldId="2147483648"/>
            <pc:sldLayoutMk cId="3394962724" sldId="2147483656"/>
          </pc:sldLayoutMkLst>
        </pc:sldLayoutChg>
        <pc:sldLayoutChg chg="add mod">
          <pc:chgData name="Tiago Bernardo" userId="3b5dc24d-b235-4d07-8c79-08987c4c59df" providerId="ADAL" clId="{CC007BB3-C9D6-449F-966A-1C9CCD719CF6}" dt="2021-03-25T12:07:38.416" v="66" actId="22"/>
          <pc:sldLayoutMkLst>
            <pc:docMk/>
            <pc:sldMasterMk cId="353119632" sldId="2147483648"/>
            <pc:sldLayoutMk cId="2469148060" sldId="2147483657"/>
          </pc:sldLayoutMkLst>
        </pc:sldLayoutChg>
        <pc:sldLayoutChg chg="add mod">
          <pc:chgData name="Tiago Bernardo" userId="3b5dc24d-b235-4d07-8c79-08987c4c59df" providerId="ADAL" clId="{CC007BB3-C9D6-449F-966A-1C9CCD719CF6}" dt="2021-03-25T12:13:12.417" v="110" actId="22"/>
          <pc:sldLayoutMkLst>
            <pc:docMk/>
            <pc:sldMasterMk cId="353119632" sldId="2147483648"/>
            <pc:sldLayoutMk cId="1219069302" sldId="2147483658"/>
          </pc:sldLayoutMkLst>
        </pc:sldLayoutChg>
        <pc:sldLayoutChg chg="add mod">
          <pc:chgData name="Tiago Bernardo" userId="3b5dc24d-b235-4d07-8c79-08987c4c59df" providerId="ADAL" clId="{CC007BB3-C9D6-449F-966A-1C9CCD719CF6}" dt="2021-03-25T12:47:54.184" v="126" actId="22"/>
          <pc:sldLayoutMkLst>
            <pc:docMk/>
            <pc:sldMasterMk cId="353119632" sldId="2147483648"/>
            <pc:sldLayoutMk cId="116784480" sldId="2147483659"/>
          </pc:sldLayoutMkLst>
        </pc:sldLayoutChg>
        <pc:sldLayoutChg chg="add del mod">
          <pc:chgData name="Tiago Bernardo" userId="3b5dc24d-b235-4d07-8c79-08987c4c59df" providerId="ADAL" clId="{CC007BB3-C9D6-449F-966A-1C9CCD719CF6}" dt="2021-03-25T13:10:27.315" v="216" actId="22"/>
          <pc:sldLayoutMkLst>
            <pc:docMk/>
            <pc:sldMasterMk cId="353119632" sldId="2147483648"/>
            <pc:sldLayoutMk cId="3995241686"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3B5DFA-21B6-4834-A56D-5E6967C5DA8B}" type="datetimeFigureOut">
              <a:rPr lang="pt-PT" smtClean="0"/>
              <a:t>26/03/2021</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54C1E-6E9D-42D6-A70A-DF18C7A05D2A}" type="slidenum">
              <a:rPr lang="pt-PT" smtClean="0"/>
              <a:t>‹#›</a:t>
            </a:fld>
            <a:endParaRPr lang="pt-PT"/>
          </a:p>
        </p:txBody>
      </p:sp>
    </p:spTree>
    <p:extLst>
      <p:ext uri="{BB962C8B-B14F-4D97-AF65-F5344CB8AC3E}">
        <p14:creationId xmlns:p14="http://schemas.microsoft.com/office/powerpoint/2010/main" val="2630416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Kubernetes é </a:t>
            </a:r>
            <a:r>
              <a:rPr lang="en-US" sz="1100" b="0" i="0" kern="1200" dirty="0" err="1">
                <a:solidFill>
                  <a:schemeClr val="tx1"/>
                </a:solidFill>
                <a:effectLst/>
                <a:latin typeface="Segoe UI Light" pitchFamily="34" charset="0"/>
                <a:ea typeface="+mn-ea"/>
                <a:cs typeface="+mn-cs"/>
              </a:rPr>
              <a:t>hoje</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em</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dia</a:t>
            </a:r>
            <a:r>
              <a:rPr lang="en-US" sz="1100" b="0" i="0" kern="1200" dirty="0">
                <a:solidFill>
                  <a:schemeClr val="tx1"/>
                </a:solidFill>
                <a:effectLst/>
                <a:latin typeface="Segoe UI Light" pitchFamily="34" charset="0"/>
                <a:ea typeface="+mn-ea"/>
                <a:cs typeface="+mn-cs"/>
              </a:rPr>
              <a:t> o </a:t>
            </a:r>
            <a:r>
              <a:rPr lang="en-US" sz="1100" b="0" i="0" kern="1200" dirty="0" err="1">
                <a:solidFill>
                  <a:schemeClr val="tx1"/>
                </a:solidFill>
                <a:effectLst/>
                <a:latin typeface="Segoe UI Light" pitchFamily="34" charset="0"/>
                <a:ea typeface="+mn-ea"/>
                <a:cs typeface="+mn-cs"/>
              </a:rPr>
              <a:t>orquestrador</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mais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usado</a:t>
            </a:r>
            <a:r>
              <a:rPr lang="en-US" sz="1100" b="0" i="0" kern="1200" dirty="0">
                <a:solidFill>
                  <a:schemeClr val="tx1"/>
                </a:solidFill>
                <a:effectLst/>
                <a:latin typeface="Segoe UI Light" pitchFamily="34" charset="0"/>
                <a:ea typeface="+mn-ea"/>
                <a:cs typeface="+mn-cs"/>
              </a:rPr>
              <a:t> no </a:t>
            </a:r>
            <a:r>
              <a:rPr lang="en-US" sz="1100" b="0" i="0" kern="1200" dirty="0" err="1">
                <a:solidFill>
                  <a:schemeClr val="tx1"/>
                </a:solidFill>
                <a:effectLst/>
                <a:latin typeface="Segoe UI Light" pitchFamily="34" charset="0"/>
                <a:ea typeface="+mn-ea"/>
                <a:cs typeface="+mn-cs"/>
              </a:rPr>
              <a:t>mercado</a:t>
            </a:r>
            <a:r>
              <a:rPr lang="en-US" sz="11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58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3/26/2021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2374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orchestration: </a:t>
            </a:r>
            <a:r>
              <a:rPr lang="en-US" sz="1100" b="0" i="0" kern="1200" dirty="0" err="1">
                <a:solidFill>
                  <a:schemeClr val="tx1"/>
                </a:solidFill>
                <a:effectLst/>
                <a:latin typeface="Segoe UI" panose="020B0502040204020203" pitchFamily="34" charset="0"/>
                <a:ea typeface="+mn-ea"/>
                <a:cs typeface="Segoe UI" panose="020B0502040204020203" pitchFamily="34" charset="0"/>
              </a:rPr>
              <a:t>perceber</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como</a:t>
            </a:r>
            <a:r>
              <a:rPr lang="en-US" sz="1100" b="0" i="0" kern="1200" dirty="0">
                <a:solidFill>
                  <a:schemeClr val="tx1"/>
                </a:solidFill>
                <a:effectLst/>
                <a:latin typeface="Segoe UI" panose="020B0502040204020203" pitchFamily="34" charset="0"/>
                <a:ea typeface="+mn-ea"/>
                <a:cs typeface="Segoe UI" panose="020B0502040204020203" pitchFamily="34" charset="0"/>
              </a:rPr>
              <a:t> é que </a:t>
            </a:r>
            <a:r>
              <a:rPr lang="en-US" sz="1100" b="0" i="0" kern="1200" dirty="0" err="1">
                <a:solidFill>
                  <a:schemeClr val="tx1"/>
                </a:solidFill>
                <a:effectLst/>
                <a:latin typeface="Segoe UI" panose="020B0502040204020203" pitchFamily="34" charset="0"/>
                <a:ea typeface="+mn-ea"/>
                <a:cs typeface="Segoe UI" panose="020B0502040204020203" pitchFamily="34" charset="0"/>
              </a:rPr>
              <a:t>os</a:t>
            </a:r>
            <a:r>
              <a:rPr lang="en-US" sz="1100" b="0" i="0" kern="1200" dirty="0">
                <a:solidFill>
                  <a:schemeClr val="tx1"/>
                </a:solidFill>
                <a:effectLst/>
                <a:latin typeface="Segoe UI" panose="020B0502040204020203" pitchFamily="34" charset="0"/>
                <a:ea typeface="+mn-ea"/>
                <a:cs typeface="Segoe UI" panose="020B0502040204020203" pitchFamily="34" charset="0"/>
              </a:rPr>
              <a:t> containers </a:t>
            </a:r>
            <a:r>
              <a:rPr lang="en-US" sz="1100" b="0" i="0" kern="1200" dirty="0" err="1">
                <a:solidFill>
                  <a:schemeClr val="tx1"/>
                </a:solidFill>
                <a:effectLst/>
                <a:latin typeface="Segoe UI" panose="020B0502040204020203" pitchFamily="34" charset="0"/>
                <a:ea typeface="+mn-ea"/>
                <a:cs typeface="Segoe UI" panose="020B0502040204020203" pitchFamily="34" charset="0"/>
              </a:rPr>
              <a:t>falam</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uns</a:t>
            </a:r>
            <a:r>
              <a:rPr lang="en-US" sz="1100" b="0" i="0" kern="1200" dirty="0">
                <a:solidFill>
                  <a:schemeClr val="tx1"/>
                </a:solidFill>
                <a:effectLst/>
                <a:latin typeface="Segoe UI" panose="020B0502040204020203" pitchFamily="34" charset="0"/>
                <a:ea typeface="+mn-ea"/>
                <a:cs typeface="Segoe UI" panose="020B0502040204020203" pitchFamily="34" charset="0"/>
              </a:rPr>
              <a:t> com </a:t>
            </a:r>
            <a:r>
              <a:rPr lang="en-US" sz="1100" b="0" i="0" kern="1200" dirty="0" err="1">
                <a:solidFill>
                  <a:schemeClr val="tx1"/>
                </a:solidFill>
                <a:effectLst/>
                <a:latin typeface="Segoe UI" panose="020B0502040204020203" pitchFamily="34" charset="0"/>
                <a:ea typeface="+mn-ea"/>
                <a:cs typeface="Segoe UI" panose="020B0502040204020203" pitchFamily="34" charset="0"/>
              </a:rPr>
              <a:t>os</a:t>
            </a:r>
            <a:r>
              <a:rPr lang="en-US" sz="1100" b="0" i="0" kern="1200" dirty="0">
                <a:solidFill>
                  <a:schemeClr val="tx1"/>
                </a:solidFill>
                <a:effectLst/>
                <a:latin typeface="Segoe UI" panose="020B0502040204020203" pitchFamily="34" charset="0"/>
                <a:ea typeface="+mn-ea"/>
                <a:cs typeface="Segoe UI" panose="020B0502040204020203" pitchFamily="34" charset="0"/>
              </a:rPr>
              <a:t> outros visto que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coisas</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como</a:t>
            </a:r>
            <a:r>
              <a:rPr lang="en-US" sz="1100" b="0" i="0" kern="1200" dirty="0">
                <a:solidFill>
                  <a:schemeClr val="tx1"/>
                </a:solidFill>
                <a:effectLst/>
                <a:latin typeface="Segoe UI" panose="020B0502040204020203" pitchFamily="34" charset="0"/>
                <a:ea typeface="+mn-ea"/>
                <a:cs typeface="Segoe UI" panose="020B0502040204020203" pitchFamily="34" charset="0"/>
              </a:rPr>
              <a:t> o </a:t>
            </a:r>
            <a:r>
              <a:rPr lang="en-US" sz="1100" b="0" i="0" kern="1200" dirty="0" err="1">
                <a:solidFill>
                  <a:schemeClr val="tx1"/>
                </a:solidFill>
                <a:effectLst/>
                <a:latin typeface="Segoe UI" panose="020B0502040204020203" pitchFamily="34" charset="0"/>
                <a:ea typeface="+mn-ea"/>
                <a:cs typeface="Segoe UI" panose="020B0502040204020203" pitchFamily="34" charset="0"/>
              </a:rPr>
              <a:t>endereço</a:t>
            </a:r>
            <a:r>
              <a:rPr lang="en-US" sz="1100" b="0" i="0" kern="1200" dirty="0">
                <a:solidFill>
                  <a:schemeClr val="tx1"/>
                </a:solidFill>
                <a:effectLst/>
                <a:latin typeface="Segoe UI" panose="020B0502040204020203" pitchFamily="34" charset="0"/>
                <a:ea typeface="+mn-ea"/>
                <a:cs typeface="Segoe UI" panose="020B0502040204020203" pitchFamily="34" charset="0"/>
              </a:rPr>
              <a:t> de IP </a:t>
            </a:r>
            <a:r>
              <a:rPr lang="en-US" sz="1100" b="0" i="0" kern="1200" dirty="0" err="1">
                <a:solidFill>
                  <a:schemeClr val="tx1"/>
                </a:solidFill>
                <a:effectLst/>
                <a:latin typeface="Segoe UI" panose="020B0502040204020203" pitchFamily="34" charset="0"/>
                <a:ea typeface="+mn-ea"/>
                <a:cs typeface="Segoe UI" panose="020B0502040204020203" pitchFamily="34" charset="0"/>
              </a:rPr>
              <a:t>está</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constantemente</a:t>
            </a:r>
            <a:r>
              <a:rPr lang="en-US" sz="1100" b="0" i="0" kern="1200" dirty="0">
                <a:solidFill>
                  <a:schemeClr val="tx1"/>
                </a:solidFill>
                <a:effectLst/>
                <a:latin typeface="Segoe UI" panose="020B0502040204020203" pitchFamily="34" charset="0"/>
                <a:ea typeface="+mn-ea"/>
                <a:cs typeface="Segoe UI" panose="020B0502040204020203" pitchFamily="34" charset="0"/>
              </a:rPr>
              <a:t> a mudar.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Scheduling: </a:t>
            </a:r>
            <a:r>
              <a:rPr lang="en-US" sz="1100" b="0" i="0" kern="1200" dirty="0" err="1">
                <a:solidFill>
                  <a:schemeClr val="tx1"/>
                </a:solidFill>
                <a:effectLst/>
                <a:latin typeface="Segoe UI" panose="020B0502040204020203" pitchFamily="34" charset="0"/>
                <a:ea typeface="+mn-ea"/>
                <a:cs typeface="Segoe UI" panose="020B0502040204020203" pitchFamily="34" charset="0"/>
              </a:rPr>
              <a:t>quando</a:t>
            </a:r>
            <a:r>
              <a:rPr lang="en-US" sz="1100" b="0" i="0" kern="1200" dirty="0">
                <a:solidFill>
                  <a:schemeClr val="tx1"/>
                </a:solidFill>
                <a:effectLst/>
                <a:latin typeface="Segoe UI" panose="020B0502040204020203" pitchFamily="34" charset="0"/>
                <a:ea typeface="+mn-ea"/>
                <a:cs typeface="Segoe UI" panose="020B0502040204020203" pitchFamily="34" charset="0"/>
              </a:rPr>
              <a:t> um container </a:t>
            </a:r>
            <a:r>
              <a:rPr lang="en-US" sz="1100" b="0" i="0" kern="1200" dirty="0" err="1">
                <a:solidFill>
                  <a:schemeClr val="tx1"/>
                </a:solidFill>
                <a:effectLst/>
                <a:latin typeface="Segoe UI" panose="020B0502040204020203" pitchFamily="34" charset="0"/>
                <a:ea typeface="+mn-ea"/>
                <a:cs typeface="Segoe UI" panose="020B0502040204020203" pitchFamily="34" charset="0"/>
              </a:rPr>
              <a:t>vai</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abaixo</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como</a:t>
            </a:r>
            <a:r>
              <a:rPr lang="en-US" sz="1100" b="0" i="0" kern="1200" dirty="0">
                <a:solidFill>
                  <a:schemeClr val="tx1"/>
                </a:solidFill>
                <a:effectLst/>
                <a:latin typeface="Segoe UI" panose="020B0502040204020203" pitchFamily="34" charset="0"/>
                <a:ea typeface="+mn-ea"/>
                <a:cs typeface="Segoe UI" panose="020B0502040204020203" pitchFamily="34" charset="0"/>
              </a:rPr>
              <a:t> é que </a:t>
            </a:r>
            <a:r>
              <a:rPr lang="en-US" sz="1100" b="0" i="0" kern="1200" dirty="0" err="1">
                <a:solidFill>
                  <a:schemeClr val="tx1"/>
                </a:solidFill>
                <a:effectLst/>
                <a:latin typeface="Segoe UI" panose="020B0502040204020203" pitchFamily="34" charset="0"/>
                <a:ea typeface="+mn-ea"/>
                <a:cs typeface="Segoe UI" panose="020B0502040204020203" pitchFamily="34" charset="0"/>
              </a:rPr>
              <a:t>mantemos</a:t>
            </a:r>
            <a:r>
              <a:rPr lang="en-US" sz="1100" b="0" i="0" kern="1200" dirty="0">
                <a:solidFill>
                  <a:schemeClr val="tx1"/>
                </a:solidFill>
                <a:effectLst/>
                <a:latin typeface="Segoe UI" panose="020B0502040204020203" pitchFamily="34" charset="0"/>
                <a:ea typeface="+mn-ea"/>
                <a:cs typeface="Segoe UI" panose="020B0502040204020203" pitchFamily="34" charset="0"/>
              </a:rPr>
              <a:t> o </a:t>
            </a:r>
            <a:r>
              <a:rPr lang="en-US" sz="1100" b="0" i="0" kern="1200" dirty="0" err="1">
                <a:solidFill>
                  <a:schemeClr val="tx1"/>
                </a:solidFill>
                <a:effectLst/>
                <a:latin typeface="Segoe UI" panose="020B0502040204020203" pitchFamily="34" charset="0"/>
                <a:ea typeface="+mn-ea"/>
                <a:cs typeface="Segoe UI" panose="020B0502040204020203" pitchFamily="34" charset="0"/>
              </a:rPr>
              <a:t>estado</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desejado</a:t>
            </a:r>
            <a:r>
              <a:rPr lang="en-US" sz="1100" b="0" i="0" kern="1200" dirty="0">
                <a:solidFill>
                  <a:schemeClr val="tx1"/>
                </a:solidFill>
                <a:effectLst/>
                <a:latin typeface="Segoe UI" panose="020B0502040204020203" pitchFamily="34" charset="0"/>
                <a:ea typeface="+mn-ea"/>
                <a:cs typeface="Segoe UI" panose="020B0502040204020203" pitchFamily="34" charset="0"/>
              </a:rPr>
              <a:t>?</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 isolation: </a:t>
            </a:r>
            <a:r>
              <a:rPr lang="en-US" sz="1100" b="0" i="0" kern="1200" dirty="0" err="1">
                <a:solidFill>
                  <a:schemeClr val="tx1"/>
                </a:solidFill>
                <a:effectLst/>
                <a:latin typeface="Segoe UI" panose="020B0502040204020203" pitchFamily="34" charset="0"/>
                <a:ea typeface="+mn-ea"/>
                <a:cs typeface="Segoe UI" panose="020B0502040204020203" pitchFamily="34" charset="0"/>
              </a:rPr>
              <a:t>como</a:t>
            </a:r>
            <a:r>
              <a:rPr lang="en-US" sz="1100" b="0" i="0" kern="1200" dirty="0">
                <a:solidFill>
                  <a:schemeClr val="tx1"/>
                </a:solidFill>
                <a:effectLst/>
                <a:latin typeface="Segoe UI" panose="020B0502040204020203" pitchFamily="34" charset="0"/>
                <a:ea typeface="+mn-ea"/>
                <a:cs typeface="Segoe UI" panose="020B0502040204020203" pitchFamily="34" charset="0"/>
              </a:rPr>
              <a:t> é que </a:t>
            </a:r>
            <a:r>
              <a:rPr lang="en-US" sz="1100" b="0" i="0" kern="1200" dirty="0" err="1">
                <a:solidFill>
                  <a:schemeClr val="tx1"/>
                </a:solidFill>
                <a:effectLst/>
                <a:latin typeface="Segoe UI" panose="020B0502040204020203" pitchFamily="34" charset="0"/>
                <a:ea typeface="+mn-ea"/>
                <a:cs typeface="Segoe UI" panose="020B0502040204020203" pitchFamily="34" charset="0"/>
              </a:rPr>
              <a:t>garantimos</a:t>
            </a:r>
            <a:r>
              <a:rPr lang="en-US" sz="1100" b="0" i="0" kern="1200" dirty="0">
                <a:solidFill>
                  <a:schemeClr val="tx1"/>
                </a:solidFill>
                <a:effectLst/>
                <a:latin typeface="Segoe UI" panose="020B0502040204020203" pitchFamily="34" charset="0"/>
                <a:ea typeface="+mn-ea"/>
                <a:cs typeface="Segoe UI" panose="020B0502040204020203" pitchFamily="34" charset="0"/>
              </a:rPr>
              <a:t> a </a:t>
            </a:r>
            <a:r>
              <a:rPr lang="en-US" sz="1100" b="0" i="0" kern="1200" dirty="0" err="1">
                <a:solidFill>
                  <a:schemeClr val="tx1"/>
                </a:solidFill>
                <a:effectLst/>
                <a:latin typeface="Segoe UI" panose="020B0502040204020203" pitchFamily="34" charset="0"/>
                <a:ea typeface="+mn-ea"/>
                <a:cs typeface="Segoe UI" panose="020B0502040204020203" pitchFamily="34" charset="0"/>
              </a:rPr>
              <a:t>integridade</a:t>
            </a:r>
            <a:r>
              <a:rPr lang="en-US" sz="1100" b="0" i="0" kern="1200" dirty="0">
                <a:solidFill>
                  <a:schemeClr val="tx1"/>
                </a:solidFill>
                <a:effectLst/>
                <a:latin typeface="Segoe UI" panose="020B0502040204020203" pitchFamily="34" charset="0"/>
                <a:ea typeface="+mn-ea"/>
                <a:cs typeface="Segoe UI" panose="020B0502040204020203" pitchFamily="34" charset="0"/>
              </a:rPr>
              <a:t> de </a:t>
            </a:r>
            <a:r>
              <a:rPr lang="en-US" sz="1100" b="0" i="0" kern="1200" dirty="0" err="1">
                <a:solidFill>
                  <a:schemeClr val="tx1"/>
                </a:solidFill>
                <a:effectLst/>
                <a:latin typeface="Segoe UI" panose="020B0502040204020203" pitchFamily="34" charset="0"/>
                <a:ea typeface="+mn-ea"/>
                <a:cs typeface="Segoe UI" panose="020B0502040204020203" pitchFamily="34" charset="0"/>
              </a:rPr>
              <a:t>cada</a:t>
            </a:r>
            <a:r>
              <a:rPr lang="en-US" sz="1100" b="0" i="0" kern="1200" dirty="0">
                <a:solidFill>
                  <a:schemeClr val="tx1"/>
                </a:solidFill>
                <a:effectLst/>
                <a:latin typeface="Segoe UI" panose="020B0502040204020203" pitchFamily="34" charset="0"/>
                <a:ea typeface="+mn-ea"/>
                <a:cs typeface="Segoe UI" panose="020B0502040204020203" pitchFamily="34" charset="0"/>
              </a:rPr>
              <a:t> container, </a:t>
            </a:r>
            <a:r>
              <a:rPr lang="en-US" sz="1100" b="0" i="0" kern="1200" dirty="0" err="1">
                <a:solidFill>
                  <a:schemeClr val="tx1"/>
                </a:solidFill>
                <a:effectLst/>
                <a:latin typeface="Segoe UI" panose="020B0502040204020203" pitchFamily="34" charset="0"/>
                <a:ea typeface="+mn-ea"/>
                <a:cs typeface="Segoe UI" panose="020B0502040204020203" pitchFamily="34" charset="0"/>
              </a:rPr>
              <a:t>mesmo</a:t>
            </a:r>
            <a:r>
              <a:rPr lang="en-US" sz="1100" b="0" i="0" kern="1200" dirty="0">
                <a:solidFill>
                  <a:schemeClr val="tx1"/>
                </a:solidFill>
                <a:effectLst/>
                <a:latin typeface="Segoe UI" panose="020B0502040204020203" pitchFamily="34" charset="0"/>
                <a:ea typeface="+mn-ea"/>
                <a:cs typeface="Segoe UI" panose="020B0502040204020203" pitchFamily="34" charset="0"/>
              </a:rPr>
              <a:t> </a:t>
            </a:r>
            <a:r>
              <a:rPr lang="en-US" sz="1100" b="0" i="0" kern="1200" dirty="0" err="1">
                <a:solidFill>
                  <a:schemeClr val="tx1"/>
                </a:solidFill>
                <a:effectLst/>
                <a:latin typeface="Segoe UI" panose="020B0502040204020203" pitchFamily="34" charset="0"/>
                <a:ea typeface="+mn-ea"/>
                <a:cs typeface="Segoe UI" panose="020B0502040204020203" pitchFamily="34" charset="0"/>
              </a:rPr>
              <a:t>quando</a:t>
            </a:r>
            <a:r>
              <a:rPr lang="en-US" sz="1100" b="0" i="0" kern="1200" dirty="0">
                <a:solidFill>
                  <a:schemeClr val="tx1"/>
                </a:solidFill>
                <a:effectLst/>
                <a:latin typeface="Segoe UI" panose="020B0502040204020203" pitchFamily="34" charset="0"/>
                <a:ea typeface="+mn-ea"/>
                <a:cs typeface="Segoe UI" panose="020B0502040204020203" pitchFamily="34" charset="0"/>
              </a:rPr>
              <a:t> outros </a:t>
            </a:r>
            <a:r>
              <a:rPr lang="en-US" sz="1100" b="0" i="0" kern="1200" dirty="0" err="1">
                <a:solidFill>
                  <a:schemeClr val="tx1"/>
                </a:solidFill>
                <a:effectLst/>
                <a:latin typeface="Segoe UI" panose="020B0502040204020203" pitchFamily="34" charset="0"/>
                <a:ea typeface="+mn-ea"/>
                <a:cs typeface="Segoe UI" panose="020B0502040204020203" pitchFamily="34" charset="0"/>
              </a:rPr>
              <a:t>falham</a:t>
            </a:r>
            <a:r>
              <a:rPr lang="en-US" sz="1100" b="0" i="0" kern="1200" dirty="0">
                <a:solidFill>
                  <a:schemeClr val="tx1"/>
                </a:solidFill>
                <a:effectLst/>
                <a:latin typeface="Segoe UI" panose="020B0502040204020203" pitchFamily="34" charset="0"/>
                <a:ea typeface="+mn-ea"/>
                <a:cs typeface="Segoe UI" panose="020B0502040204020203" pitchFamily="34" charset="0"/>
              </a:rPr>
              <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57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AKS reduces the complexity and operational overhead of managing Kubernetes by offloading much of that responsibility to Azure. As a hosted Kubernetes service, Azure handles critical tasks like health monitoring and maintenance for you. In addition, the service is free, you only pay for the agent nodes within your clusters, not for the masters.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63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2154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 is a “private” Docker repository.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C6AAD-78F2-42F4-AE35-B3C6D6C2AD9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378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In declarative model we are not telling Kubernetes how to get to the desired state from the actual state. </a:t>
            </a:r>
          </a:p>
          <a:p>
            <a:endParaRPr lang="en-US" sz="900"/>
          </a:p>
          <a:p>
            <a:r>
              <a:rPr lang="en-US" sz="900"/>
              <a:t>We are just telling it this will be my desired state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3/26/2021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6927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We have learned that Kubernetes is an orchestration system to deploy and manage containers. Containers are not managed individually; instead, they are part of a larger object called a </a:t>
            </a:r>
            <a:r>
              <a:rPr lang="en-US" sz="900" b="1" i="0" u="none" strike="noStrike" kern="1200">
                <a:solidFill>
                  <a:schemeClr val="tx1"/>
                </a:solidFill>
                <a:effectLst/>
                <a:latin typeface="Segoe UI Light" pitchFamily="34" charset="0"/>
                <a:ea typeface="+mn-ea"/>
                <a:cs typeface="+mn-cs"/>
              </a:rPr>
              <a:t>Pod</a:t>
            </a:r>
            <a:r>
              <a:rPr lang="en-US" sz="900" b="0" i="0" u="none" strike="noStrike" kern="1200">
                <a:solidFill>
                  <a:schemeClr val="tx1"/>
                </a:solidFill>
                <a:effectLst/>
                <a:latin typeface="Segoe UI Light" pitchFamily="34" charset="0"/>
                <a:ea typeface="+mn-ea"/>
                <a:cs typeface="+mn-cs"/>
              </a:rPr>
              <a:t>.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A </a:t>
            </a:r>
            <a:r>
              <a:rPr lang="en-US" sz="900" b="1" i="0" u="none" strike="noStrike" kern="1200">
                <a:solidFill>
                  <a:schemeClr val="tx1"/>
                </a:solidFill>
                <a:effectLst/>
                <a:latin typeface="Segoe UI Light" pitchFamily="34" charset="0"/>
                <a:ea typeface="+mn-ea"/>
                <a:cs typeface="+mn-cs"/>
              </a:rPr>
              <a:t>Pod</a:t>
            </a:r>
            <a:r>
              <a:rPr lang="en-US" sz="900" b="0" i="0" u="none" strike="noStrike" kern="1200">
                <a:solidFill>
                  <a:schemeClr val="tx1"/>
                </a:solidFill>
                <a:effectLst/>
                <a:latin typeface="Segoe UI Light" pitchFamily="34" charset="0"/>
                <a:ea typeface="+mn-ea"/>
                <a:cs typeface="+mn-cs"/>
              </a:rPr>
              <a:t> consists of one or more containers which share an IP address, access to storage and namespace. Typically, one container in a Pod runs an application, while other containers support the primary application. </a:t>
            </a:r>
            <a:endParaRPr lang="en-US" sz="1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3/26/2021 9:03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9121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 is a “private” Docker repository.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C6AAD-78F2-42F4-AE35-B3C6D6C2AD9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3/26/2021 9:03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37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5442-CCEE-458B-9471-CA1E9D81198E}"/>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A21D6DAB-F92D-410E-9554-221B46029C5E}"/>
              </a:ext>
            </a:extLst>
          </p:cNvPr>
          <p:cNvSpPr>
            <a:spLocks noGrp="1"/>
          </p:cNvSpPr>
          <p:nvPr>
            <p:ph type="dt" sz="half" idx="10"/>
          </p:nvPr>
        </p:nvSpPr>
        <p:spPr/>
        <p:txBody>
          <a:bodyPr/>
          <a:lstStyle/>
          <a:p>
            <a:fld id="{053527DA-4784-44F2-98B7-4A6039BF494D}" type="datetimeFigureOut">
              <a:rPr lang="pt-PT" smtClean="0"/>
              <a:t>26/03/2021</a:t>
            </a:fld>
            <a:endParaRPr lang="pt-PT"/>
          </a:p>
        </p:txBody>
      </p:sp>
      <p:sp>
        <p:nvSpPr>
          <p:cNvPr id="4" name="Footer Placeholder 3">
            <a:extLst>
              <a:ext uri="{FF2B5EF4-FFF2-40B4-BE49-F238E27FC236}">
                <a16:creationId xmlns:a16="http://schemas.microsoft.com/office/drawing/2014/main" id="{D3766B4F-FDF5-472F-ABE5-ED8548899035}"/>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BC183B73-7E1A-4EC9-BB1E-BAF87733994D}"/>
              </a:ext>
            </a:extLst>
          </p:cNvPr>
          <p:cNvSpPr>
            <a:spLocks noGrp="1"/>
          </p:cNvSpPr>
          <p:nvPr>
            <p:ph type="sldNum" sz="quarter" idx="12"/>
          </p:nvPr>
        </p:nvSpPr>
        <p:spPr/>
        <p:txBody>
          <a:bodyPr/>
          <a:lstStyle/>
          <a:p>
            <a:fld id="{5A3B6F44-4269-485F-A2B5-4A94BC8D9B53}" type="slidenum">
              <a:rPr lang="pt-PT" smtClean="0"/>
              <a:t>‹#›</a:t>
            </a:fld>
            <a:endParaRPr lang="pt-PT"/>
          </a:p>
        </p:txBody>
      </p:sp>
    </p:spTree>
    <p:extLst>
      <p:ext uri="{BB962C8B-B14F-4D97-AF65-F5344CB8AC3E}">
        <p14:creationId xmlns:p14="http://schemas.microsoft.com/office/powerpoint/2010/main" val="2893332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SC_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CE2E4-5DC5-B048-B8BA-84ED88E1186A}"/>
              </a:ext>
            </a:extLst>
          </p:cNvPr>
          <p:cNvPicPr>
            <a:picLocks noChangeAspect="1"/>
          </p:cNvPicPr>
          <p:nvPr userDrawn="1"/>
        </p:nvPicPr>
        <p:blipFill>
          <a:blip r:embed="rId2"/>
          <a:stretch>
            <a:fillRect/>
          </a:stretch>
        </p:blipFill>
        <p:spPr>
          <a:xfrm>
            <a:off x="0" y="1785"/>
            <a:ext cx="12192000" cy="6854430"/>
          </a:xfrm>
          <a:prstGeom prst="rect">
            <a:avLst/>
          </a:prstGeom>
        </p:spPr>
      </p:pic>
      <p:sp>
        <p:nvSpPr>
          <p:cNvPr id="5" name="Title 1"/>
          <p:cNvSpPr>
            <a:spLocks noGrp="1"/>
          </p:cNvSpPr>
          <p:nvPr>
            <p:ph type="title" hasCustomPrompt="1"/>
          </p:nvPr>
        </p:nvSpPr>
        <p:spPr>
          <a:xfrm>
            <a:off x="838200" y="365125"/>
            <a:ext cx="10515600" cy="1325563"/>
          </a:xfrm>
        </p:spPr>
        <p:txBody>
          <a:bodyPr>
            <a:normAutofit/>
          </a:bodyPr>
          <a:lstStyle>
            <a:lvl1pPr>
              <a:defRPr sz="480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02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SC_Content_2">
    <p:bg>
      <p:bgPr>
        <a:solidFill>
          <a:srgbClr val="F2F2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06A3B-9036-104A-9B24-083DC9366E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itle 1"/>
          <p:cNvSpPr>
            <a:spLocks noGrp="1"/>
          </p:cNvSpPr>
          <p:nvPr>
            <p:ph type="title" hasCustomPrompt="1"/>
          </p:nvPr>
        </p:nvSpPr>
        <p:spPr>
          <a:xfrm>
            <a:off x="838200" y="365125"/>
            <a:ext cx="10515600" cy="1325563"/>
          </a:xfrm>
        </p:spPr>
        <p:txBody>
          <a:bodyPr>
            <a:normAutofit/>
          </a:bodyPr>
          <a:lstStyle>
            <a:lvl1pPr>
              <a:defRPr sz="4800">
                <a:solidFill>
                  <a:schemeClr val="tx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26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C_Content_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Date Placeholder 2"/>
          <p:cNvSpPr>
            <a:spLocks noGrp="1"/>
          </p:cNvSpPr>
          <p:nvPr>
            <p:ph type="dt" sz="half" idx="10"/>
          </p:nvPr>
        </p:nvSpPr>
        <p:spPr/>
        <p:txBody>
          <a:bodyPr/>
          <a:lstStyle/>
          <a:p>
            <a:fld id="{68709C6E-D15E-DE45-A3EB-D33A92FBDD66}" type="datetimeFigureOut">
              <a:rPr lang="en-US" smtClean="0"/>
              <a:t>3/26/2021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66F5DD-F7A3-6A42-95AE-503A23D6A09E}" type="slidenum">
              <a:rPr lang="en-US" smtClean="0"/>
              <a:t>‹#›</a:t>
            </a:fld>
            <a:endParaRPr lang="en-US"/>
          </a:p>
        </p:txBody>
      </p:sp>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365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SC_Content_4">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758368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SC_Content_2_Column">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1" y="1825625"/>
            <a:ext cx="4319337"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Line"/>
          <p:cNvSpPr/>
          <p:nvPr userDrawn="1"/>
        </p:nvSpPr>
        <p:spPr>
          <a:xfrm>
            <a:off x="6091990"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Text Placeholder 2">
            <a:extLst>
              <a:ext uri="{FF2B5EF4-FFF2-40B4-BE49-F238E27FC236}">
                <a16:creationId xmlns:a16="http://schemas.microsoft.com/office/drawing/2014/main" id="{930C15BD-5E53-3C4C-BDDB-DCD518878F0E}"/>
              </a:ext>
            </a:extLst>
          </p:cNvPr>
          <p:cNvSpPr>
            <a:spLocks noGrp="1"/>
          </p:cNvSpPr>
          <p:nvPr>
            <p:ph idx="10" hasCustomPrompt="1"/>
          </p:nvPr>
        </p:nvSpPr>
        <p:spPr>
          <a:xfrm>
            <a:off x="7026443" y="1825624"/>
            <a:ext cx="427121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088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SC_Content_3_Colum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Line"/>
          <p:cNvSpPr/>
          <p:nvPr userDrawn="1"/>
        </p:nvSpPr>
        <p:spPr>
          <a:xfrm>
            <a:off x="4034590"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Text Placeholder 2">
            <a:extLst>
              <a:ext uri="{FF2B5EF4-FFF2-40B4-BE49-F238E27FC236}">
                <a16:creationId xmlns:a16="http://schemas.microsoft.com/office/drawing/2014/main" id="{930C15BD-5E53-3C4C-BDDB-DCD518878F0E}"/>
              </a:ext>
            </a:extLst>
          </p:cNvPr>
          <p:cNvSpPr>
            <a:spLocks noGrp="1"/>
          </p:cNvSpPr>
          <p:nvPr>
            <p:ph idx="10" hasCustomPrompt="1"/>
          </p:nvPr>
        </p:nvSpPr>
        <p:spPr>
          <a:xfrm>
            <a:off x="4531036"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Line"/>
          <p:cNvSpPr/>
          <p:nvPr userDrawn="1"/>
        </p:nvSpPr>
        <p:spPr>
          <a:xfrm>
            <a:off x="8165432" y="1632740"/>
            <a:ext cx="0" cy="4737106"/>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2" name="Text Placeholder 2">
            <a:extLst>
              <a:ext uri="{FF2B5EF4-FFF2-40B4-BE49-F238E27FC236}">
                <a16:creationId xmlns:a16="http://schemas.microsoft.com/office/drawing/2014/main" id="{930C15BD-5E53-3C4C-BDDB-DCD518878F0E}"/>
              </a:ext>
            </a:extLst>
          </p:cNvPr>
          <p:cNvSpPr>
            <a:spLocks noGrp="1"/>
          </p:cNvSpPr>
          <p:nvPr>
            <p:ph idx="11" hasCustomPrompt="1"/>
          </p:nvPr>
        </p:nvSpPr>
        <p:spPr>
          <a:xfrm>
            <a:off x="8697974"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930C15BD-5E53-3C4C-BDDB-DCD518878F0E}"/>
              </a:ext>
            </a:extLst>
          </p:cNvPr>
          <p:cNvSpPr>
            <a:spLocks noGrp="1"/>
          </p:cNvSpPr>
          <p:nvPr>
            <p:ph idx="12" hasCustomPrompt="1"/>
          </p:nvPr>
        </p:nvSpPr>
        <p:spPr>
          <a:xfrm>
            <a:off x="383722" y="1825624"/>
            <a:ext cx="3129929"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8063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SC_2_Column_White_Grey">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rgbClr val="3B2E58"/>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pic>
        <p:nvPicPr>
          <p:cNvPr id="12"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2326272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SC_2_Column_White_Purple">
    <p:bg>
      <p:bgPr>
        <a:solidFill>
          <a:srgbClr val="F2F2F2"/>
        </a:solidFill>
        <a:effectLst/>
      </p:bgPr>
    </p:bg>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285DDBF9-7413-7642-8040-CF5B54B26232}"/>
              </a:ext>
            </a:extLst>
          </p:cNvPr>
          <p:cNvSpPr/>
          <p:nvPr userDrawn="1"/>
        </p:nvSpPr>
        <p:spPr>
          <a:xfrm>
            <a:off x="0" y="-1"/>
            <a:ext cx="3236026"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bg1"/>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3" name="Picture Placeholder 2">
            <a:extLst>
              <a:ext uri="{FF2B5EF4-FFF2-40B4-BE49-F238E27FC236}">
                <a16:creationId xmlns:a16="http://schemas.microsoft.com/office/drawing/2014/main" id="{6339BF0A-7722-4147-A2CD-47E2CB0E2328}"/>
              </a:ext>
            </a:extLst>
          </p:cNvPr>
          <p:cNvSpPr>
            <a:spLocks noGrp="1"/>
          </p:cNvSpPr>
          <p:nvPr>
            <p:ph type="pic" sz="quarter" idx="11"/>
          </p:nvPr>
        </p:nvSpPr>
        <p:spPr>
          <a:xfrm>
            <a:off x="4170363" y="744248"/>
            <a:ext cx="7384257" cy="5531934"/>
          </a:xfrm>
        </p:spPr>
        <p:txBody>
          <a:bodyPr/>
          <a:lstStyle/>
          <a:p>
            <a:endParaRPr lang="en-US"/>
          </a:p>
        </p:txBody>
      </p:sp>
      <p:pic>
        <p:nvPicPr>
          <p:cNvPr id="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Tree>
    <p:extLst>
      <p:ext uri="{BB962C8B-B14F-4D97-AF65-F5344CB8AC3E}">
        <p14:creationId xmlns:p14="http://schemas.microsoft.com/office/powerpoint/2010/main" val="2478064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SC_2_Column_Purple_Grey">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3B2E58"/>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90647"/>
          </a:xfrm>
          <a:prstGeom prst="rect">
            <a:avLst/>
          </a:prstGeom>
        </p:spPr>
        <p:txBody>
          <a:bodyPr>
            <a:noAutofit/>
          </a:bodyPr>
          <a:lstStyle>
            <a:lvl1pPr marL="4572">
              <a:lnSpc>
                <a:spcPct val="100000"/>
              </a:lnSpc>
              <a:defRPr sz="1800" b="1" i="0" baseline="0">
                <a:solidFill>
                  <a:srgbClr val="3B2E58"/>
                </a:solidFill>
                <a:latin typeface="Segoe UI Semibold" panose="020B0702040204020203" pitchFamily="34" charset="0"/>
                <a:cs typeface="Segoe UI Semibold" panose="020B0702040204020203" pitchFamily="34" charset="0"/>
              </a:defRPr>
            </a:lvl1pPr>
          </a:lstStyle>
          <a:p>
            <a:r>
              <a:rPr lang="en-US"/>
              <a:t>Click to edit 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574244" y="2583788"/>
            <a:ext cx="2304533" cy="2334576"/>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7" name="Line"/>
          <p:cNvSpPr/>
          <p:nvPr userDrawn="1"/>
        </p:nvSpPr>
        <p:spPr>
          <a:xfrm>
            <a:off x="4491377" y="2457778"/>
            <a:ext cx="6445271" cy="1"/>
          </a:xfrm>
          <a:prstGeom prst="line">
            <a:avLst/>
          </a:prstGeom>
          <a:ln w="25400" cap="rnd">
            <a:solidFill>
              <a:srgbClr val="D59DFF"/>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pic>
        <p:nvPicPr>
          <p:cNvPr id="12"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
        <p:nvSpPr>
          <p:cNvPr id="14" name="Text Placeholder 9">
            <a:extLst>
              <a:ext uri="{FF2B5EF4-FFF2-40B4-BE49-F238E27FC236}">
                <a16:creationId xmlns:a16="http://schemas.microsoft.com/office/drawing/2014/main" id="{408D70BC-3E91-4744-93D8-5A1B55811711}"/>
              </a:ext>
            </a:extLst>
          </p:cNvPr>
          <p:cNvSpPr>
            <a:spLocks noGrp="1"/>
          </p:cNvSpPr>
          <p:nvPr>
            <p:ph type="body" sz="quarter" idx="11" hasCustomPrompt="1"/>
          </p:nvPr>
        </p:nvSpPr>
        <p:spPr>
          <a:xfrm>
            <a:off x="4491377" y="2896870"/>
            <a:ext cx="6445271" cy="2334576"/>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ext Placeholder 3"/>
          <p:cNvSpPr>
            <a:spLocks noGrp="1"/>
          </p:cNvSpPr>
          <p:nvPr>
            <p:ph type="body" sz="quarter" idx="12" hasCustomPrompt="1"/>
          </p:nvPr>
        </p:nvSpPr>
        <p:spPr>
          <a:xfrm>
            <a:off x="4491038" y="1672349"/>
            <a:ext cx="6445250" cy="700881"/>
          </a:xfrm>
        </p:spPr>
        <p:txBody>
          <a:bodyPr anchor="ctr" anchorCtr="0">
            <a:normAutofit/>
          </a:bodyPr>
          <a:lstStyle>
            <a:lvl1pPr marL="0" indent="0">
              <a:buNone/>
              <a:defRPr sz="1800" baseline="0">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 style</a:t>
            </a:r>
          </a:p>
        </p:txBody>
      </p:sp>
    </p:spTree>
    <p:extLst>
      <p:ext uri="{BB962C8B-B14F-4D97-AF65-F5344CB8AC3E}">
        <p14:creationId xmlns:p14="http://schemas.microsoft.com/office/powerpoint/2010/main" val="3112527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SC_3_Column">
    <p:bg>
      <p:bgPr>
        <a:solidFill>
          <a:srgbClr val="F2F2F2"/>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85DDBF9-7413-7642-8040-CF5B54B26232}"/>
              </a:ext>
            </a:extLst>
          </p:cNvPr>
          <p:cNvSpPr/>
          <p:nvPr userDrawn="1"/>
        </p:nvSpPr>
        <p:spPr>
          <a:xfrm>
            <a:off x="3236025" y="-1"/>
            <a:ext cx="8955975" cy="6858001"/>
          </a:xfrm>
          <a:prstGeom prst="rect">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FD70957D-AFC5-A245-9EF4-0986EFB881CD}"/>
              </a:ext>
            </a:extLst>
          </p:cNvPr>
          <p:cNvSpPr/>
          <p:nvPr userDrawn="1"/>
        </p:nvSpPr>
        <p:spPr>
          <a:xfrm>
            <a:off x="7714013" y="-1"/>
            <a:ext cx="4477988" cy="6858001"/>
          </a:xfrm>
          <a:prstGeom prst="rect">
            <a:avLst/>
          </a:prstGeom>
          <a:solidFill>
            <a:srgbClr val="3B2E58"/>
          </a:solidFill>
          <a:ln w="12700">
            <a:miter lim="400000"/>
          </a:ln>
        </p:spPr>
        <p:txBody>
          <a:bodyPr lIns="0" tIns="0" rIns="0" bIns="0" anchor="ctr"/>
          <a:lstStyle/>
          <a:p>
            <a:pPr algn="ctr">
              <a:lnSpc>
                <a:spcPct val="100000"/>
              </a:lnSpc>
              <a:defRPr sz="3200" spc="0">
                <a:solidFill>
                  <a:srgbClr val="274B47"/>
                </a:solidFill>
                <a:latin typeface="Helvetica Neue Medium"/>
                <a:ea typeface="Helvetica Neue Medium"/>
                <a:cs typeface="Helvetica Neue Medium"/>
                <a:sym typeface="Helvetica Neue Medium"/>
              </a:defRPr>
            </a:pPr>
            <a:endParaRPr sz="1800"/>
          </a:p>
        </p:txBody>
      </p:sp>
      <p:pic>
        <p:nvPicPr>
          <p:cNvPr id="19" name="logo 1.png" descr="logo 1.png"/>
          <p:cNvPicPr>
            <a:picLocks noChangeAspect="1"/>
          </p:cNvPicPr>
          <p:nvPr/>
        </p:nvPicPr>
        <p:blipFill>
          <a:blip r:embed="rId2"/>
          <a:stretch>
            <a:fillRect/>
          </a:stretch>
        </p:blipFill>
        <p:spPr>
          <a:xfrm>
            <a:off x="574244" y="574244"/>
            <a:ext cx="797395" cy="170004"/>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574244" y="1363006"/>
            <a:ext cx="2304533" cy="778395"/>
          </a:xfrm>
          <a:prstGeom prst="rect">
            <a:avLst/>
          </a:prstGeom>
        </p:spPr>
        <p:txBody>
          <a:bodyPr>
            <a:noAutofit/>
          </a:bodyPr>
          <a:lstStyle>
            <a:lvl1pPr marL="4572">
              <a:lnSpc>
                <a:spcPct val="100000"/>
              </a:lnSpc>
              <a:defRPr sz="1800" b="1" i="0" baseline="0">
                <a:solidFill>
                  <a:schemeClr val="tx1"/>
                </a:solidFill>
                <a:latin typeface="Segoe UI Semibold" panose="020B0702040204020203" pitchFamily="34" charset="0"/>
                <a:cs typeface="Segoe UI Semibold" panose="020B0702040204020203" pitchFamily="34" charset="0"/>
              </a:defRPr>
            </a:lvl1pPr>
          </a:lstStyle>
          <a:p>
            <a:r>
              <a:rPr lang="en-US"/>
              <a:t>Click to edit</a:t>
            </a:r>
            <a:br>
              <a:rPr lang="en-US"/>
            </a:br>
            <a:r>
              <a:rPr lang="en-US"/>
              <a:t>title style</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p:nvPr>
        </p:nvSpPr>
        <p:spPr>
          <a:xfrm>
            <a:off x="3856612" y="744248"/>
            <a:ext cx="3236814" cy="618758"/>
          </a:xfrm>
          <a:prstGeom prst="rect">
            <a:avLst/>
          </a:prstGeom>
        </p:spPr>
        <p:txBody>
          <a:bodyPr>
            <a:noAutofit/>
          </a:bodyPr>
          <a:lstStyle>
            <a:lvl1pPr marL="0" indent="0" algn="l">
              <a:lnSpc>
                <a:spcPct val="100000"/>
              </a:lnSpc>
              <a:spcBef>
                <a:spcPts val="0"/>
              </a:spcBef>
              <a:buNone/>
              <a:defRPr sz="1800" b="1" i="0" spc="0" baseline="0">
                <a:solidFill>
                  <a:srgbClr val="3B2E58"/>
                </a:solidFill>
                <a:latin typeface="Segoe UI Semibold" panose="020B0502040204020203" pitchFamily="34" charset="0"/>
                <a:cs typeface="Segoe UI Semibold"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a:t>
            </a:r>
          </a:p>
          <a:p>
            <a:r>
              <a:rPr lang="en-US"/>
              <a:t>subtitle style</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3856612" y="1738660"/>
            <a:ext cx="3236814" cy="650852"/>
          </a:xfrm>
          <a:prstGeom prst="rect">
            <a:avLst/>
          </a:prstGeom>
        </p:spPr>
        <p:txBody>
          <a:bodyPr/>
          <a:lstStyle>
            <a:lvl1pPr marL="0" indent="0">
              <a:buNone/>
              <a:defRPr sz="1000" b="0" i="0" spc="0">
                <a:solidFill>
                  <a:srgbClr val="2F2F2F"/>
                </a:solidFill>
                <a:latin typeface="Segoe UI" panose="020B0502040204020203" pitchFamily="34" charset="0"/>
                <a:cs typeface="Segoe UI" panose="020B0502040204020203" pitchFamily="34" charset="0"/>
              </a:defRPr>
            </a:lvl1pPr>
          </a:lstStyle>
          <a:p>
            <a:pPr lvl="0"/>
            <a:r>
              <a:rPr lang="en-US"/>
              <a:t>Click to edit text</a:t>
            </a:r>
          </a:p>
        </p:txBody>
      </p:sp>
      <p:sp>
        <p:nvSpPr>
          <p:cNvPr id="13" name="Line">
            <a:extLst>
              <a:ext uri="{FF2B5EF4-FFF2-40B4-BE49-F238E27FC236}">
                <a16:creationId xmlns:a16="http://schemas.microsoft.com/office/drawing/2014/main" id="{A9F0FCE7-BFE4-F947-8D14-7145162ABC3D}"/>
              </a:ext>
            </a:extLst>
          </p:cNvPr>
          <p:cNvSpPr/>
          <p:nvPr userDrawn="1"/>
        </p:nvSpPr>
        <p:spPr>
          <a:xfrm>
            <a:off x="3856612" y="1459987"/>
            <a:ext cx="3236814" cy="1"/>
          </a:xfrm>
          <a:prstGeom prst="line">
            <a:avLst/>
          </a:prstGeom>
          <a:ln w="25400" cap="rnd">
            <a:solidFill>
              <a:srgbClr val="3B2E58"/>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5" name="Text Placeholder 9">
            <a:extLst>
              <a:ext uri="{FF2B5EF4-FFF2-40B4-BE49-F238E27FC236}">
                <a16:creationId xmlns:a16="http://schemas.microsoft.com/office/drawing/2014/main" id="{07164E44-9B05-9145-B57E-B2E4814EF8D0}"/>
              </a:ext>
            </a:extLst>
          </p:cNvPr>
          <p:cNvSpPr>
            <a:spLocks noGrp="1"/>
          </p:cNvSpPr>
          <p:nvPr>
            <p:ph type="body" sz="quarter" idx="11" hasCustomPrompt="1"/>
          </p:nvPr>
        </p:nvSpPr>
        <p:spPr>
          <a:xfrm>
            <a:off x="8331630" y="1738660"/>
            <a:ext cx="3236814" cy="650852"/>
          </a:xfrm>
          <a:prstGeom prst="rect">
            <a:avLst/>
          </a:prstGeom>
        </p:spPr>
        <p:txBody>
          <a:bodyPr/>
          <a:lstStyle>
            <a:lvl1pPr marL="0" indent="0">
              <a:buNone/>
              <a:defRPr sz="1000" b="0" i="0" spc="0">
                <a:solidFill>
                  <a:schemeClr val="bg1"/>
                </a:solidFill>
                <a:latin typeface="Segoe UI" panose="020B0502040204020203" pitchFamily="34" charset="0"/>
                <a:cs typeface="Segoe UI" panose="020B0502040204020203" pitchFamily="34" charset="0"/>
              </a:defRPr>
            </a:lvl1pPr>
          </a:lstStyle>
          <a:p>
            <a:pPr lvl="0"/>
            <a:r>
              <a:rPr lang="en-US"/>
              <a:t>Click to edit text</a:t>
            </a:r>
          </a:p>
        </p:txBody>
      </p:sp>
      <p:sp>
        <p:nvSpPr>
          <p:cNvPr id="16" name="Line">
            <a:extLst>
              <a:ext uri="{FF2B5EF4-FFF2-40B4-BE49-F238E27FC236}">
                <a16:creationId xmlns:a16="http://schemas.microsoft.com/office/drawing/2014/main" id="{3FE1788A-05BA-5C43-A47C-1225A43BD09F}"/>
              </a:ext>
            </a:extLst>
          </p:cNvPr>
          <p:cNvSpPr/>
          <p:nvPr userDrawn="1"/>
        </p:nvSpPr>
        <p:spPr>
          <a:xfrm>
            <a:off x="8331630" y="1459987"/>
            <a:ext cx="3236814" cy="1"/>
          </a:xfrm>
          <a:prstGeom prst="line">
            <a:avLst/>
          </a:prstGeom>
          <a:ln w="25400" cap="rnd">
            <a:solidFill>
              <a:srgbClr val="D59DFF"/>
            </a:solidFill>
            <a:custDash>
              <a:ds d="100000" sp="200000"/>
            </a:custDash>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3" name="Text Placeholder 2"/>
          <p:cNvSpPr>
            <a:spLocks noGrp="1"/>
          </p:cNvSpPr>
          <p:nvPr>
            <p:ph type="body" sz="quarter" idx="12" hasCustomPrompt="1"/>
          </p:nvPr>
        </p:nvSpPr>
        <p:spPr>
          <a:xfrm>
            <a:off x="8331630" y="744538"/>
            <a:ext cx="3236119" cy="618332"/>
          </a:xfrm>
        </p:spPr>
        <p:txBody>
          <a:bodyPr>
            <a:normAutofit/>
          </a:bodyPr>
          <a:lstStyle>
            <a:lvl1pPr marL="0" indent="0">
              <a:buNone/>
              <a:defRPr sz="1800" baseline="0">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a:t>
            </a:r>
          </a:p>
          <a:p>
            <a:pPr lvl="0"/>
            <a:r>
              <a:rPr lang="en-US"/>
              <a:t>subtitle style</a:t>
            </a:r>
          </a:p>
        </p:txBody>
      </p:sp>
    </p:spTree>
    <p:extLst>
      <p:ext uri="{BB962C8B-B14F-4D97-AF65-F5344CB8AC3E}">
        <p14:creationId xmlns:p14="http://schemas.microsoft.com/office/powerpoint/2010/main" val="1994832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3870804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SC_3_Column_Grey">
    <p:bg>
      <p:bgPr>
        <a:solidFill>
          <a:schemeClr val="bg1"/>
        </a:solidFill>
        <a:effectLst/>
      </p:bgPr>
    </p:bg>
    <p:spTree>
      <p:nvGrpSpPr>
        <p:cNvPr id="1" name=""/>
        <p:cNvGrpSpPr/>
        <p:nvPr/>
      </p:nvGrpSpPr>
      <p:grpSpPr>
        <a:xfrm>
          <a:off x="0" y="0"/>
          <a:ext cx="0" cy="0"/>
          <a:chOff x="0" y="0"/>
          <a:chExt cx="0" cy="0"/>
        </a:xfrm>
      </p:grpSpPr>
      <p:pic>
        <p:nvPicPr>
          <p:cNvPr id="18" name="logo 1.png" descr="logo 1.png"/>
          <p:cNvPicPr>
            <a:picLocks noChangeAspect="1"/>
          </p:cNvPicPr>
          <p:nvPr userDrawn="1"/>
        </p:nvPicPr>
        <p:blipFill>
          <a:blip r:embed="rId2"/>
          <a:stretch>
            <a:fillRect/>
          </a:stretch>
        </p:blipFill>
        <p:spPr>
          <a:xfrm>
            <a:off x="574244" y="574244"/>
            <a:ext cx="797395" cy="170004"/>
          </a:xfrm>
          <a:prstGeom prst="rect">
            <a:avLst/>
          </a:prstGeom>
          <a:ln w="12700">
            <a:miter lim="400000"/>
          </a:ln>
        </p:spPr>
      </p:pic>
      <p:sp>
        <p:nvSpPr>
          <p:cNvPr id="3" name="Text Placeholder 2"/>
          <p:cNvSpPr>
            <a:spLocks noGrp="1"/>
          </p:cNvSpPr>
          <p:nvPr>
            <p:ph type="body" sz="quarter" idx="10" hasCustomPrompt="1"/>
          </p:nvPr>
        </p:nvSpPr>
        <p:spPr>
          <a:xfrm>
            <a:off x="573882" y="1431925"/>
            <a:ext cx="2158206" cy="651669"/>
          </a:xfrm>
        </p:spPr>
        <p:txBody>
          <a:bodyPr>
            <a:normAutofit/>
          </a:bodyPr>
          <a:lstStyle>
            <a:lvl1pPr marL="0" indent="0">
              <a:buNone/>
              <a:defRPr sz="1800" baseline="0">
                <a:solidFill>
                  <a:sysClr val="windowText" lastClr="000000"/>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title style</a:t>
            </a:r>
          </a:p>
        </p:txBody>
      </p:sp>
      <p:sp>
        <p:nvSpPr>
          <p:cNvPr id="19" name="Text Placeholder 2"/>
          <p:cNvSpPr>
            <a:spLocks noGrp="1"/>
          </p:cNvSpPr>
          <p:nvPr>
            <p:ph type="body" sz="quarter" idx="11" hasCustomPrompt="1"/>
          </p:nvPr>
        </p:nvSpPr>
        <p:spPr>
          <a:xfrm>
            <a:off x="573882" y="2338304"/>
            <a:ext cx="2158206" cy="242620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0" name="Text Placeholder 2"/>
          <p:cNvSpPr>
            <a:spLocks noGrp="1"/>
          </p:cNvSpPr>
          <p:nvPr>
            <p:ph type="body" sz="quarter" idx="12" hasCustomPrompt="1"/>
          </p:nvPr>
        </p:nvSpPr>
        <p:spPr>
          <a:xfrm>
            <a:off x="4598867" y="1872660"/>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1" name="Text Placeholder 2"/>
          <p:cNvSpPr>
            <a:spLocks noGrp="1"/>
          </p:cNvSpPr>
          <p:nvPr>
            <p:ph type="body" sz="quarter" idx="12" hasCustomPrompt="1"/>
          </p:nvPr>
        </p:nvSpPr>
        <p:spPr>
          <a:xfrm>
            <a:off x="7799267" y="1872660"/>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2" name="Text Placeholder 2"/>
          <p:cNvSpPr>
            <a:spLocks noGrp="1"/>
          </p:cNvSpPr>
          <p:nvPr>
            <p:ph type="body" sz="quarter" idx="13" hasCustomPrompt="1"/>
          </p:nvPr>
        </p:nvSpPr>
        <p:spPr>
          <a:xfrm>
            <a:off x="4598867" y="4309377"/>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3" name="Text Placeholder 2"/>
          <p:cNvSpPr>
            <a:spLocks noGrp="1"/>
          </p:cNvSpPr>
          <p:nvPr>
            <p:ph type="body" sz="quarter" idx="14" hasCustomPrompt="1"/>
          </p:nvPr>
        </p:nvSpPr>
        <p:spPr>
          <a:xfrm>
            <a:off x="7799267" y="4309377"/>
            <a:ext cx="2463670" cy="1655572"/>
          </a:xfrm>
        </p:spPr>
        <p:txBody>
          <a:bodyPr>
            <a:normAutofit/>
          </a:bodyPr>
          <a:lstStyle>
            <a:lvl1pPr marL="0" indent="0">
              <a:buNone/>
              <a:defRPr sz="1000" baseline="0">
                <a:solidFill>
                  <a:sysClr val="windowText" lastClr="000000"/>
                </a:solidFill>
                <a:latin typeface="Segoe UI" panose="020B0502040204020203" pitchFamily="34" charset="0"/>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p:txBody>
      </p:sp>
      <p:sp>
        <p:nvSpPr>
          <p:cNvPr id="24" name="Text Placeholder 2"/>
          <p:cNvSpPr>
            <a:spLocks noGrp="1"/>
          </p:cNvSpPr>
          <p:nvPr>
            <p:ph type="body" sz="quarter" idx="15" hasCustomPrompt="1"/>
          </p:nvPr>
        </p:nvSpPr>
        <p:spPr>
          <a:xfrm>
            <a:off x="4598867" y="1431925"/>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5" name="Text Placeholder 2"/>
          <p:cNvSpPr>
            <a:spLocks noGrp="1"/>
          </p:cNvSpPr>
          <p:nvPr>
            <p:ph type="body" sz="quarter" idx="16" hasCustomPrompt="1"/>
          </p:nvPr>
        </p:nvSpPr>
        <p:spPr>
          <a:xfrm>
            <a:off x="7799267" y="1419893"/>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6" name="Text Placeholder 2"/>
          <p:cNvSpPr>
            <a:spLocks noGrp="1"/>
          </p:cNvSpPr>
          <p:nvPr>
            <p:ph type="body" sz="quarter" idx="17" hasCustomPrompt="1"/>
          </p:nvPr>
        </p:nvSpPr>
        <p:spPr>
          <a:xfrm>
            <a:off x="4598867" y="3864464"/>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
        <p:nvSpPr>
          <p:cNvPr id="27" name="Text Placeholder 2"/>
          <p:cNvSpPr>
            <a:spLocks noGrp="1"/>
          </p:cNvSpPr>
          <p:nvPr>
            <p:ph type="body" sz="quarter" idx="18" hasCustomPrompt="1"/>
          </p:nvPr>
        </p:nvSpPr>
        <p:spPr>
          <a:xfrm>
            <a:off x="7799267" y="3856609"/>
            <a:ext cx="2463670" cy="444913"/>
          </a:xfrm>
        </p:spPr>
        <p:txBody>
          <a:bodyPr>
            <a:normAutofit/>
          </a:bodyPr>
          <a:lstStyle>
            <a:lvl1pPr marL="0" indent="0">
              <a:buNone/>
              <a:defRPr sz="1800" baseline="0">
                <a:solidFill>
                  <a:srgbClr val="3B2E58"/>
                </a:solidFill>
                <a:latin typeface="Segoe UI Semibold" panose="020B0702040204020203" pitchFamily="34" charset="0"/>
                <a:cs typeface="Segoe UI Semibold" panose="020B07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subtitle</a:t>
            </a:r>
          </a:p>
        </p:txBody>
      </p:sp>
    </p:spTree>
    <p:extLst>
      <p:ext uri="{BB962C8B-B14F-4D97-AF65-F5344CB8AC3E}">
        <p14:creationId xmlns:p14="http://schemas.microsoft.com/office/powerpoint/2010/main" val="4213269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CSC_End_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A2EEC-CEC3-C341-B22B-2D91B4F69561}"/>
              </a:ext>
            </a:extLst>
          </p:cNvPr>
          <p:cNvPicPr>
            <a:picLocks noChangeAspect="1"/>
          </p:cNvPicPr>
          <p:nvPr userDrawn="1"/>
        </p:nvPicPr>
        <p:blipFill>
          <a:blip r:embed="rId2"/>
          <a:stretch>
            <a:fillRect/>
          </a:stretch>
        </p:blipFill>
        <p:spPr>
          <a:xfrm>
            <a:off x="5639" y="0"/>
            <a:ext cx="12180722" cy="6858000"/>
          </a:xfrm>
          <a:prstGeom prst="rect">
            <a:avLst/>
          </a:prstGeom>
        </p:spPr>
      </p:pic>
      <p:pic>
        <p:nvPicPr>
          <p:cNvPr id="5" name="Picture 4">
            <a:extLst>
              <a:ext uri="{FF2B5EF4-FFF2-40B4-BE49-F238E27FC236}">
                <a16:creationId xmlns:a16="http://schemas.microsoft.com/office/drawing/2014/main" id="{35898BBA-C1E7-D44B-8A55-D7075A0E214E}"/>
              </a:ext>
            </a:extLst>
          </p:cNvPr>
          <p:cNvPicPr>
            <a:picLocks noChangeAspect="1"/>
          </p:cNvPicPr>
          <p:nvPr userDrawn="1"/>
        </p:nvPicPr>
        <p:blipFill>
          <a:blip r:embed="rId3"/>
          <a:stretch>
            <a:fillRect/>
          </a:stretch>
        </p:blipFill>
        <p:spPr>
          <a:xfrm>
            <a:off x="5385634" y="3278215"/>
            <a:ext cx="1420732" cy="301571"/>
          </a:xfrm>
          <a:prstGeom prst="rect">
            <a:avLst/>
          </a:prstGeom>
        </p:spPr>
      </p:pic>
    </p:spTree>
    <p:extLst>
      <p:ext uri="{BB962C8B-B14F-4D97-AF65-F5344CB8AC3E}">
        <p14:creationId xmlns:p14="http://schemas.microsoft.com/office/powerpoint/2010/main" val="227537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F2F2F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86670-E6C6-6240-BAD1-9A4C10076EA2}"/>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15" name="Rounded Rectangle">
            <a:extLst>
              <a:ext uri="{FF2B5EF4-FFF2-40B4-BE49-F238E27FC236}">
                <a16:creationId xmlns:a16="http://schemas.microsoft.com/office/drawing/2014/main" id="{C658BD78-BC9F-6540-ADED-C9960FE219FE}"/>
              </a:ext>
            </a:extLst>
          </p:cNvPr>
          <p:cNvSpPr/>
          <p:nvPr userDrawn="1"/>
        </p:nvSpPr>
        <p:spPr>
          <a:xfrm>
            <a:off x="1409241" y="1082401"/>
            <a:ext cx="9373518"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a:p>
        </p:txBody>
      </p:sp>
      <p:sp>
        <p:nvSpPr>
          <p:cNvPr id="16" name="Title 1">
            <a:extLst>
              <a:ext uri="{FF2B5EF4-FFF2-40B4-BE49-F238E27FC236}">
                <a16:creationId xmlns:a16="http://schemas.microsoft.com/office/drawing/2014/main" id="{3E4A7B33-DAE2-7B44-8CD4-8BC03C42A807}"/>
              </a:ext>
            </a:extLst>
          </p:cNvPr>
          <p:cNvSpPr>
            <a:spLocks noGrp="1"/>
          </p:cNvSpPr>
          <p:nvPr>
            <p:ph type="title" hasCustomPrompt="1"/>
          </p:nvPr>
        </p:nvSpPr>
        <p:spPr>
          <a:xfrm>
            <a:off x="2545118" y="2666823"/>
            <a:ext cx="7125824" cy="553998"/>
          </a:xfrm>
          <a:prstGeom prst="rect">
            <a:avLst/>
          </a:prstGeom>
        </p:spPr>
        <p:txBody>
          <a:bodyPr wrap="square" lIns="0" tIns="0" rIns="0" bIns="0">
            <a:noAutofit/>
          </a:bodyPr>
          <a:lstStyle>
            <a:lvl1pPr marL="4571">
              <a:lnSpc>
                <a:spcPct val="100000"/>
              </a:lnSpc>
              <a:defRPr sz="3600" b="1" i="0" spc="-50" baseline="0">
                <a:solidFill>
                  <a:srgbClr val="2F2F2F"/>
                </a:solidFill>
                <a:latin typeface="+mj-lt"/>
                <a:cs typeface="Segoe UI Semibold" panose="020B0502040204020203" pitchFamily="34" charset="0"/>
              </a:defRPr>
            </a:lvl1pPr>
          </a:lstStyle>
          <a:p>
            <a:r>
              <a:rPr lang="en-US"/>
              <a:t>Section title, 36pt</a:t>
            </a:r>
          </a:p>
        </p:txBody>
      </p:sp>
      <p:sp>
        <p:nvSpPr>
          <p:cNvPr id="17" name="Subtitle 2">
            <a:extLst>
              <a:ext uri="{FF2B5EF4-FFF2-40B4-BE49-F238E27FC236}">
                <a16:creationId xmlns:a16="http://schemas.microsoft.com/office/drawing/2014/main" id="{3175BF03-56A6-8E47-883C-8AF9493E1D5D}"/>
              </a:ext>
            </a:extLst>
          </p:cNvPr>
          <p:cNvSpPr>
            <a:spLocks noGrp="1"/>
          </p:cNvSpPr>
          <p:nvPr>
            <p:ph type="subTitle" idx="1" hasCustomPrompt="1"/>
          </p:nvPr>
        </p:nvSpPr>
        <p:spPr>
          <a:xfrm>
            <a:off x="2541157" y="2012658"/>
            <a:ext cx="7129785"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F16522"/>
                </a:solidFill>
                <a:latin typeface="+mn-lt"/>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8" name="Text Placeholder 9">
            <a:extLst>
              <a:ext uri="{FF2B5EF4-FFF2-40B4-BE49-F238E27FC236}">
                <a16:creationId xmlns:a16="http://schemas.microsoft.com/office/drawing/2014/main" id="{D8B43C8B-87CC-C844-BA22-D17E89457766}"/>
              </a:ext>
            </a:extLst>
          </p:cNvPr>
          <p:cNvSpPr>
            <a:spLocks noGrp="1"/>
          </p:cNvSpPr>
          <p:nvPr>
            <p:ph type="body" sz="quarter" idx="10" hasCustomPrompt="1"/>
          </p:nvPr>
        </p:nvSpPr>
        <p:spPr>
          <a:xfrm>
            <a:off x="2545118" y="3536432"/>
            <a:ext cx="7125823" cy="1454023"/>
          </a:xfrm>
          <a:prstGeom prst="rect">
            <a:avLst/>
          </a:prstGeom>
        </p:spPr>
        <p:txBody>
          <a:bodyPr lIns="0" tIns="0" rIns="0" bIns="0">
            <a:normAutofit/>
          </a:bodyPr>
          <a:lstStyle>
            <a:lvl1pPr marL="0" indent="0">
              <a:buNone/>
              <a:defRPr sz="1800" b="0" i="0" spc="0">
                <a:solidFill>
                  <a:srgbClr val="2F2F2F"/>
                </a:solidFill>
                <a:latin typeface="+mn-lt"/>
                <a:cs typeface="Segoe UI" panose="020B0502040204020203" pitchFamily="34" charset="0"/>
              </a:defRPr>
            </a:lvl1pPr>
          </a:lstStyle>
          <a:p>
            <a:pPr lvl="0"/>
            <a:r>
              <a:rPr lang="en-US"/>
              <a:t>Body copy, 18pt</a:t>
            </a:r>
          </a:p>
        </p:txBody>
      </p:sp>
    </p:spTree>
    <p:extLst>
      <p:ext uri="{BB962C8B-B14F-4D97-AF65-F5344CB8AC3E}">
        <p14:creationId xmlns:p14="http://schemas.microsoft.com/office/powerpoint/2010/main" val="949688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666" y="99529"/>
            <a:ext cx="2715729" cy="2502611"/>
          </a:xfrm>
          <a:prstGeom prst="rect">
            <a:avLst/>
          </a:prstGeom>
        </p:spPr>
      </p:pic>
      <p:cxnSp>
        <p:nvCxnSpPr>
          <p:cNvPr id="13" name="Straight Connector 12"/>
          <p:cNvCxnSpPr/>
          <p:nvPr userDrawn="1"/>
        </p:nvCxnSpPr>
        <p:spPr>
          <a:xfrm>
            <a:off x="2447595" y="764704"/>
            <a:ext cx="864096"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object 6"/>
          <p:cNvSpPr/>
          <p:nvPr userDrawn="1"/>
        </p:nvSpPr>
        <p:spPr>
          <a:xfrm>
            <a:off x="10686288" y="25"/>
            <a:ext cx="883920" cy="799566"/>
          </a:xfrm>
          <a:prstGeom prst="rect">
            <a:avLst/>
          </a:prstGeom>
          <a:blipFill>
            <a:blip r:embed="rId3" cstate="print"/>
            <a:stretch>
              <a:fillRect/>
            </a:stretch>
          </a:blipFill>
        </p:spPr>
        <p:txBody>
          <a:bodyPr wrap="square" lIns="0" tIns="0" rIns="0" bIns="0" rtlCol="0"/>
          <a:lstStyle/>
          <a:p>
            <a:endParaRPr sz="1800"/>
          </a:p>
        </p:txBody>
      </p:sp>
      <p:sp>
        <p:nvSpPr>
          <p:cNvPr id="5" name="Título 1">
            <a:extLst>
              <a:ext uri="{FF2B5EF4-FFF2-40B4-BE49-F238E27FC236}">
                <a16:creationId xmlns:a16="http://schemas.microsoft.com/office/drawing/2014/main" id="{6CF2A5A2-D347-4C93-9072-9BFE351F7EFA}"/>
              </a:ext>
            </a:extLst>
          </p:cNvPr>
          <p:cNvSpPr>
            <a:spLocks noGrp="1"/>
          </p:cNvSpPr>
          <p:nvPr>
            <p:ph type="title" idx="4294967295" hasCustomPrompt="1"/>
          </p:nvPr>
        </p:nvSpPr>
        <p:spPr>
          <a:xfrm>
            <a:off x="2255573" y="576064"/>
            <a:ext cx="6912768" cy="908720"/>
          </a:xfrm>
        </p:spPr>
        <p:txBody>
          <a:bodyPr>
            <a:normAutofit/>
          </a:bodyPr>
          <a:lstStyle>
            <a:lvl1pPr>
              <a:defRPr/>
            </a:lvl1pPr>
          </a:lstStyle>
          <a:p>
            <a:pPr algn="l"/>
            <a:r>
              <a:rPr lang="pt-PT" sz="2800" b="1" dirty="0">
                <a:solidFill>
                  <a:schemeClr val="tx1">
                    <a:lumMod val="65000"/>
                    <a:lumOff val="35000"/>
                  </a:schemeClr>
                </a:solidFill>
              </a:rPr>
              <a:t> </a:t>
            </a:r>
          </a:p>
        </p:txBody>
      </p:sp>
    </p:spTree>
    <p:extLst>
      <p:ext uri="{BB962C8B-B14F-4D97-AF65-F5344CB8AC3E}">
        <p14:creationId xmlns:p14="http://schemas.microsoft.com/office/powerpoint/2010/main" val="339496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9148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218480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069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16784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SC_Title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AABA67-E7A6-F441-9C82-D4D0E368384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Image" descr="Image">
            <a:extLst>
              <a:ext uri="{FF2B5EF4-FFF2-40B4-BE49-F238E27FC236}">
                <a16:creationId xmlns:a16="http://schemas.microsoft.com/office/drawing/2014/main" id="{7B6B9BE9-A1F8-D74B-8B79-252AEE26BC73}"/>
              </a:ext>
            </a:extLst>
          </p:cNvPr>
          <p:cNvPicPr>
            <a:picLocks noChangeAspect="1"/>
          </p:cNvPicPr>
          <p:nvPr userDrawn="1"/>
        </p:nvPicPr>
        <p:blipFill>
          <a:blip r:embed="rId3"/>
          <a:stretch>
            <a:fillRect/>
          </a:stretch>
        </p:blipFill>
        <p:spPr>
          <a:xfrm>
            <a:off x="1714" y="710684"/>
            <a:ext cx="12190286" cy="6155481"/>
          </a:xfrm>
          <a:prstGeom prst="rect">
            <a:avLst/>
          </a:prstGeom>
          <a:ln w="12700">
            <a:miter lim="400000"/>
          </a:ln>
        </p:spPr>
      </p:pic>
      <p:sp>
        <p:nvSpPr>
          <p:cNvPr id="8" name="Title 1">
            <a:extLst>
              <a:ext uri="{FF2B5EF4-FFF2-40B4-BE49-F238E27FC236}">
                <a16:creationId xmlns:a16="http://schemas.microsoft.com/office/drawing/2014/main" id="{10CECC58-BA8C-0A41-8B36-780CF9EF2B07}"/>
              </a:ext>
            </a:extLst>
          </p:cNvPr>
          <p:cNvSpPr>
            <a:spLocks noGrp="1"/>
          </p:cNvSpPr>
          <p:nvPr>
            <p:ph type="title" hasCustomPrompt="1"/>
          </p:nvPr>
        </p:nvSpPr>
        <p:spPr>
          <a:xfrm>
            <a:off x="540000" y="2168854"/>
            <a:ext cx="5584388" cy="1611406"/>
          </a:xfrm>
          <a:prstGeom prst="rect">
            <a:avLst/>
          </a:prstGeom>
        </p:spPr>
        <p:txBody>
          <a:bodyPr>
            <a:normAutofit/>
          </a:bodyPr>
          <a:lstStyle>
            <a:lvl1pPr>
              <a:lnSpc>
                <a:spcPts val="5940"/>
              </a:lnSpc>
              <a:defRPr sz="5000" b="1" i="0" baseline="0">
                <a:solidFill>
                  <a:schemeClr val="bg1"/>
                </a:solidFill>
                <a:latin typeface="Segoe UI Semibold" panose="020B0502040204020203" pitchFamily="34" charset="0"/>
                <a:cs typeface="Segoe UI Semibold" panose="020B0502040204020203" pitchFamily="34" charset="0"/>
              </a:defRPr>
            </a:lvl1pPr>
          </a:lstStyle>
          <a:p>
            <a:r>
              <a:rPr lang="en-US"/>
              <a:t>Click to edit title</a:t>
            </a:r>
          </a:p>
        </p:txBody>
      </p:sp>
      <p:sp>
        <p:nvSpPr>
          <p:cNvPr id="9" name="Subtitle 2">
            <a:extLst>
              <a:ext uri="{FF2B5EF4-FFF2-40B4-BE49-F238E27FC236}">
                <a16:creationId xmlns:a16="http://schemas.microsoft.com/office/drawing/2014/main" id="{7330E6AB-286C-544E-903B-C049179B6340}"/>
              </a:ext>
            </a:extLst>
          </p:cNvPr>
          <p:cNvSpPr>
            <a:spLocks noGrp="1"/>
          </p:cNvSpPr>
          <p:nvPr>
            <p:ph type="subTitle" idx="1" hasCustomPrompt="1"/>
          </p:nvPr>
        </p:nvSpPr>
        <p:spPr>
          <a:xfrm>
            <a:off x="538286" y="3837410"/>
            <a:ext cx="6141915" cy="420266"/>
          </a:xfrm>
          <a:prstGeom prst="rect">
            <a:avLst/>
          </a:prstGeom>
        </p:spPr>
        <p:txBody>
          <a:bodyPr anchor="t">
            <a:noAutofit/>
          </a:bodyPr>
          <a:lstStyle>
            <a:lvl1pPr marL="0" indent="0" algn="l">
              <a:lnSpc>
                <a:spcPct val="140000"/>
              </a:lnSpc>
              <a:spcBef>
                <a:spcPts val="0"/>
              </a:spcBef>
              <a:buNone/>
              <a:defRPr sz="1200" cap="all" spc="280" baseline="0">
                <a:solidFill>
                  <a:srgbClr val="D59DFF"/>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SUBTITLE STYLE</a:t>
            </a:r>
          </a:p>
        </p:txBody>
      </p:sp>
      <p:pic>
        <p:nvPicPr>
          <p:cNvPr id="12" name="Picture 11">
            <a:extLst>
              <a:ext uri="{FF2B5EF4-FFF2-40B4-BE49-F238E27FC236}">
                <a16:creationId xmlns:a16="http://schemas.microsoft.com/office/drawing/2014/main" id="{02C8CDD7-7B7C-914B-A031-58F8E15CDE46}"/>
              </a:ext>
            </a:extLst>
          </p:cNvPr>
          <p:cNvPicPr>
            <a:picLocks noChangeAspect="1"/>
          </p:cNvPicPr>
          <p:nvPr userDrawn="1"/>
        </p:nvPicPr>
        <p:blipFill>
          <a:blip r:embed="rId4"/>
          <a:stretch>
            <a:fillRect/>
          </a:stretch>
        </p:blipFill>
        <p:spPr>
          <a:xfrm>
            <a:off x="538286" y="559644"/>
            <a:ext cx="1346200" cy="285750"/>
          </a:xfrm>
          <a:prstGeom prst="rect">
            <a:avLst/>
          </a:prstGeom>
        </p:spPr>
      </p:pic>
    </p:spTree>
    <p:extLst>
      <p:ext uri="{BB962C8B-B14F-4D97-AF65-F5344CB8AC3E}">
        <p14:creationId xmlns:p14="http://schemas.microsoft.com/office/powerpoint/2010/main" val="490689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SC_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60CD-21ED-1344-8FA7-03EAAD07532D}"/>
              </a:ext>
            </a:extLst>
          </p:cNvPr>
          <p:cNvSpPr>
            <a:spLocks noGrp="1"/>
          </p:cNvSpPr>
          <p:nvPr>
            <p:ph type="ctrTitle" hasCustomPrompt="1"/>
          </p:nvPr>
        </p:nvSpPr>
        <p:spPr>
          <a:xfrm>
            <a:off x="2435942" y="2544020"/>
            <a:ext cx="7320116" cy="1120724"/>
          </a:xfrm>
          <a:prstGeom prst="rect">
            <a:avLst/>
          </a:prstGeom>
        </p:spPr>
        <p:txBody>
          <a:bodyPr anchor="b">
            <a:noAutofit/>
          </a:bodyPr>
          <a:lstStyle>
            <a:lvl1pPr algn="ctr">
              <a:lnSpc>
                <a:spcPct val="120000"/>
              </a:lnSpc>
              <a:defRPr lang="en-US" sz="2200" b="0" i="0" baseline="0" smtClean="0">
                <a:solidFill>
                  <a:schemeClr val="bg1"/>
                </a:solidFill>
                <a:effectLst/>
                <a:latin typeface="Segoe UI Light" panose="020B0502040204020203" pitchFamily="34" charset="0"/>
                <a:cs typeface="Segoe UI Light" panose="020B0502040204020203" pitchFamily="34" charset="0"/>
              </a:defRPr>
            </a:lvl1pPr>
          </a:lstStyle>
          <a:p>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3079955" y="4137076"/>
            <a:ext cx="6032091" cy="331686"/>
          </a:xfrm>
          <a:prstGeom prst="rect">
            <a:avLst/>
          </a:prstGeom>
        </p:spPr>
        <p:txBody>
          <a:bodyPr>
            <a:normAutofit/>
          </a:bodyPr>
          <a:lstStyle>
            <a:lvl1pPr marL="0" indent="0" algn="ctr">
              <a:buNone/>
              <a:defRPr sz="1100" cap="all" spc="440" baseline="0">
                <a:solidFill>
                  <a:schemeClr val="bg1"/>
                </a:solidFill>
                <a:latin typeface="Segoe UI" panose="020B0502040204020203" pitchFamily="34" charset="0"/>
                <a:cs typeface="Segoe UI" panose="020B0502040204020203" pitchFamily="34" charset="0"/>
              </a:defRPr>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subtitle style</a:t>
            </a:r>
          </a:p>
        </p:txBody>
      </p:sp>
      <p:sp>
        <p:nvSpPr>
          <p:cNvPr id="5" name="Title 1"/>
          <p:cNvSpPr txBox="1">
            <a:spLocks/>
          </p:cNvSpPr>
          <p:nvPr userDrawn="1"/>
        </p:nvSpPr>
        <p:spPr>
          <a:xfrm>
            <a:off x="838200" y="365125"/>
            <a:ext cx="10515600" cy="1325563"/>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kern="1200">
                <a:solidFill>
                  <a:schemeClr val="bg1"/>
                </a:solidFill>
                <a:latin typeface="Segoe UI Semibold" panose="020B0702040204020203" pitchFamily="34" charset="0"/>
                <a:ea typeface="+mj-ea"/>
                <a:cs typeface="Segoe UI Semibold" panose="020B0702040204020203" pitchFamily="34" charset="0"/>
              </a:defRPr>
            </a:lvl1pPr>
          </a:lstStyle>
          <a:p>
            <a:endParaRPr lang="en-US" sz="4800" spc="0"/>
          </a:p>
        </p:txBody>
      </p:sp>
      <p:sp>
        <p:nvSpPr>
          <p:cNvPr id="9" name="Text Placeholder 8"/>
          <p:cNvSpPr>
            <a:spLocks noGrp="1"/>
          </p:cNvSpPr>
          <p:nvPr>
            <p:ph type="body" sz="quarter" idx="10" hasCustomPrompt="1"/>
          </p:nvPr>
        </p:nvSpPr>
        <p:spPr>
          <a:xfrm>
            <a:off x="838200" y="365125"/>
            <a:ext cx="10591800" cy="1325563"/>
          </a:xfrm>
        </p:spPr>
        <p:txBody>
          <a:bodyPr anchor="ctr" anchorCtr="0">
            <a:normAutofit/>
          </a:bodyPr>
          <a:lstStyle>
            <a:lvl1pPr marL="0" indent="0">
              <a:buNone/>
              <a:defRPr sz="4800" baseline="0">
                <a:latin typeface="Segoe UI Semibold" panose="020B0702040204020203" pitchFamily="34" charset="0"/>
                <a:cs typeface="Segoe UI Semibold" panose="020B0702040204020203" pitchFamily="34" charset="0"/>
              </a:defRPr>
            </a:lvl1pPr>
          </a:lstStyle>
          <a:p>
            <a:pPr lvl="0"/>
            <a:r>
              <a:rPr lang="en-US"/>
              <a:t>Click to edit title</a:t>
            </a:r>
          </a:p>
        </p:txBody>
      </p:sp>
    </p:spTree>
    <p:extLst>
      <p:ext uri="{BB962C8B-B14F-4D97-AF65-F5344CB8AC3E}">
        <p14:creationId xmlns:p14="http://schemas.microsoft.com/office/powerpoint/2010/main" val="75599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SC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CE2E4-5DC5-B048-B8BA-84ED88E1186A}"/>
              </a:ext>
            </a:extLst>
          </p:cNvPr>
          <p:cNvPicPr>
            <a:picLocks noChangeAspect="1"/>
          </p:cNvPicPr>
          <p:nvPr userDrawn="1"/>
        </p:nvPicPr>
        <p:blipFill>
          <a:blip r:embed="rId2"/>
          <a:stretch>
            <a:fillRect/>
          </a:stretch>
        </p:blipFill>
        <p:spPr>
          <a:xfrm>
            <a:off x="0" y="1785"/>
            <a:ext cx="12192000" cy="6854430"/>
          </a:xfrm>
          <a:prstGeom prst="rect">
            <a:avLst/>
          </a:prstGeom>
        </p:spPr>
      </p:pic>
      <p:sp>
        <p:nvSpPr>
          <p:cNvPr id="5" name="Title 1"/>
          <p:cNvSpPr>
            <a:spLocks noGrp="1"/>
          </p:cNvSpPr>
          <p:nvPr>
            <p:ph type="title" hasCustomPrompt="1"/>
          </p:nvPr>
        </p:nvSpPr>
        <p:spPr>
          <a:xfrm>
            <a:off x="838200" y="2627062"/>
            <a:ext cx="10515600" cy="1325563"/>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Tree>
    <p:extLst>
      <p:ext uri="{BB962C8B-B14F-4D97-AF65-F5344CB8AC3E}">
        <p14:creationId xmlns:p14="http://schemas.microsoft.com/office/powerpoint/2010/main" val="2738187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0CDF6-E6AB-4684-9136-CEF6D82F7C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9D5AFE2B-2721-4578-84A0-02F0E683B6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CFAAC371-9A07-401E-A32B-7507C8DE2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527DA-4784-44F2-98B7-4A6039BF494D}" type="datetimeFigureOut">
              <a:rPr lang="pt-PT" smtClean="0"/>
              <a:t>26/03/2021</a:t>
            </a:fld>
            <a:endParaRPr lang="pt-PT"/>
          </a:p>
        </p:txBody>
      </p:sp>
      <p:sp>
        <p:nvSpPr>
          <p:cNvPr id="5" name="Footer Placeholder 4">
            <a:extLst>
              <a:ext uri="{FF2B5EF4-FFF2-40B4-BE49-F238E27FC236}">
                <a16:creationId xmlns:a16="http://schemas.microsoft.com/office/drawing/2014/main" id="{E3C12130-B9B2-4768-90E6-521B376C0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1ABD2543-8DD6-48D3-888E-3414A9B034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B6F44-4269-485F-A2B5-4A94BC8D9B53}" type="slidenum">
              <a:rPr lang="pt-PT" smtClean="0"/>
              <a:t>‹#›</a:t>
            </a:fld>
            <a:endParaRPr lang="pt-PT"/>
          </a:p>
        </p:txBody>
      </p:sp>
    </p:spTree>
    <p:extLst>
      <p:ext uri="{BB962C8B-B14F-4D97-AF65-F5344CB8AC3E}">
        <p14:creationId xmlns:p14="http://schemas.microsoft.com/office/powerpoint/2010/main" val="35311963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B2E5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672B9B-9D3C-6940-A61E-B4729BF32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title</a:t>
            </a:r>
          </a:p>
        </p:txBody>
      </p:sp>
      <p:sp>
        <p:nvSpPr>
          <p:cNvPr id="3" name="Text Placeholder 2">
            <a:extLst>
              <a:ext uri="{FF2B5EF4-FFF2-40B4-BE49-F238E27FC236}">
                <a16:creationId xmlns:a16="http://schemas.microsoft.com/office/drawing/2014/main" id="{930C15BD-5E53-3C4C-BDDB-DCD518878F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7367F-5A08-1F4A-A5FA-6BE188AE6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68709C6E-D15E-DE45-A3EB-D33A92FBDD66}" type="datetimeFigureOut">
              <a:rPr lang="en-US" smtClean="0"/>
              <a:t>3/26/2021</a:t>
            </a:fld>
            <a:endParaRPr lang="en-US"/>
          </a:p>
        </p:txBody>
      </p:sp>
      <p:sp>
        <p:nvSpPr>
          <p:cNvPr id="5" name="Footer Placeholder 4">
            <a:extLst>
              <a:ext uri="{FF2B5EF4-FFF2-40B4-BE49-F238E27FC236}">
                <a16:creationId xmlns:a16="http://schemas.microsoft.com/office/drawing/2014/main" id="{DFEF6E8F-B572-E64B-80F5-074548DB39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CE077C-6509-E34F-9C6F-7FBB330BC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4266F5DD-F7A3-6A42-95AE-503A23D6A09E}" type="slidenum">
              <a:rPr lang="en-US" smtClean="0"/>
              <a:t>‹#›</a:t>
            </a:fld>
            <a:endParaRPr lang="en-US"/>
          </a:p>
        </p:txBody>
      </p:sp>
    </p:spTree>
    <p:extLst>
      <p:ext uri="{BB962C8B-B14F-4D97-AF65-F5344CB8AC3E}">
        <p14:creationId xmlns:p14="http://schemas.microsoft.com/office/powerpoint/2010/main" val="1977932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lnSpc>
          <a:spcPct val="90000"/>
        </a:lnSpc>
        <a:spcBef>
          <a:spcPct val="0"/>
        </a:spcBef>
        <a:buNone/>
        <a:defRPr sz="4800" kern="120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4.tiff"/></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1D355D-5497-3C41-80E8-873AA29BF6B4}"/>
              </a:ext>
            </a:extLst>
          </p:cNvPr>
          <p:cNvSpPr>
            <a:spLocks noGrp="1"/>
          </p:cNvSpPr>
          <p:nvPr>
            <p:ph type="title"/>
          </p:nvPr>
        </p:nvSpPr>
        <p:spPr>
          <a:xfrm>
            <a:off x="540000" y="2168854"/>
            <a:ext cx="7482956" cy="1611406"/>
          </a:xfrm>
        </p:spPr>
        <p:txBody>
          <a:bodyPr>
            <a:normAutofit/>
          </a:bodyPr>
          <a:lstStyle/>
          <a:p>
            <a:r>
              <a:rPr lang="en-US" sz="5400" kern="0" dirty="0"/>
              <a:t>Cloud Skills Challenge</a:t>
            </a:r>
          </a:p>
        </p:txBody>
      </p:sp>
      <p:sp>
        <p:nvSpPr>
          <p:cNvPr id="3" name="Subtitle 2">
            <a:extLst>
              <a:ext uri="{FF2B5EF4-FFF2-40B4-BE49-F238E27FC236}">
                <a16:creationId xmlns:a16="http://schemas.microsoft.com/office/drawing/2014/main" id="{B20059C3-5A15-453B-AE9F-38C00569CA8F}"/>
              </a:ext>
            </a:extLst>
          </p:cNvPr>
          <p:cNvSpPr>
            <a:spLocks noGrp="1"/>
          </p:cNvSpPr>
          <p:nvPr>
            <p:ph type="subTitle" idx="1"/>
          </p:nvPr>
        </p:nvSpPr>
        <p:spPr>
          <a:xfrm>
            <a:off x="540000" y="3570127"/>
            <a:ext cx="6141915" cy="420266"/>
          </a:xfrm>
        </p:spPr>
        <p:txBody>
          <a:bodyPr/>
          <a:lstStyle/>
          <a:p>
            <a:r>
              <a:rPr lang="pt-PT" sz="1600" dirty="0"/>
              <a:t>KUBERNETES BOOTCAMP</a:t>
            </a:r>
          </a:p>
        </p:txBody>
      </p:sp>
    </p:spTree>
    <p:extLst>
      <p:ext uri="{BB962C8B-B14F-4D97-AF65-F5344CB8AC3E}">
        <p14:creationId xmlns:p14="http://schemas.microsoft.com/office/powerpoint/2010/main" val="304756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AB38E-A84F-4340-953A-10A57AB7D019}"/>
              </a:ext>
            </a:extLst>
          </p:cNvPr>
          <p:cNvGrpSpPr/>
          <p:nvPr/>
        </p:nvGrpSpPr>
        <p:grpSpPr>
          <a:xfrm>
            <a:off x="2019153" y="5419375"/>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540395"/>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defRPr/>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Roll out </a:t>
              </a:r>
              <a:br>
                <a:rPr lang="en-US" sz="1765">
                  <a:solidFill>
                    <a:srgbClr val="505050"/>
                  </a:solidFill>
                  <a:latin typeface="Segoe UI"/>
                  <a:cs typeface="Segoe UI Semibold" panose="020B0702040204020203" pitchFamily="34" charset="0"/>
                </a:rPr>
              </a:br>
              <a:r>
                <a:rPr lang="en-US" sz="1765">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Limit hardware usage to required resources only</a:t>
              </a:r>
            </a:p>
          </p:txBody>
        </p:sp>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138440" y="5006124"/>
            <a:ext cx="0" cy="38456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63B410E-896E-413C-8184-00CBEE2BD7C4}"/>
              </a:ext>
            </a:extLst>
          </p:cNvPr>
          <p:cNvCxnSpPr>
            <a:cxnSpLocks/>
          </p:cNvCxnSpPr>
          <p:nvPr/>
        </p:nvCxnSpPr>
        <p:spPr>
          <a:xfrm flipV="1">
            <a:off x="6125665" y="3059000"/>
            <a:ext cx="0" cy="31815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181662-6F09-4B3C-A588-124A6E9DF5C1}"/>
              </a:ext>
            </a:extLst>
          </p:cNvPr>
          <p:cNvGrpSpPr/>
          <p:nvPr/>
        </p:nvGrpSpPr>
        <p:grpSpPr>
          <a:xfrm>
            <a:off x="2290144" y="2849620"/>
            <a:ext cx="7696590" cy="144024"/>
            <a:chOff x="2292775" y="4770807"/>
            <a:chExt cx="7850923" cy="146912"/>
          </a:xfrm>
        </p:grpSpPr>
        <p:sp>
          <p:nvSpPr>
            <p:cNvPr id="28" name="Oval 27">
              <a:extLst>
                <a:ext uri="{FF2B5EF4-FFF2-40B4-BE49-F238E27FC236}">
                  <a16:creationId xmlns:a16="http://schemas.microsoft.com/office/drawing/2014/main" id="{D1FAD7A5-57A6-4C5C-A9D8-141E7D249E9B}"/>
                </a:ext>
              </a:extLst>
            </p:cNvPr>
            <p:cNvSpPr/>
            <p:nvPr/>
          </p:nvSpPr>
          <p:spPr bwMode="auto">
            <a:xfrm rot="16200000">
              <a:off x="2292775"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29" name="Oval 28">
              <a:extLst>
                <a:ext uri="{FF2B5EF4-FFF2-40B4-BE49-F238E27FC236}">
                  <a16:creationId xmlns:a16="http://schemas.microsoft.com/office/drawing/2014/main" id="{0D548EEE-96E2-4814-905A-BCB0FF65DA83}"/>
                </a:ext>
              </a:extLst>
            </p:cNvPr>
            <p:cNvSpPr/>
            <p:nvPr/>
          </p:nvSpPr>
          <p:spPr bwMode="auto">
            <a:xfrm rot="16200000">
              <a:off x="6144780"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sp>
          <p:nvSpPr>
            <p:cNvPr id="30" name="Oval 29">
              <a:extLst>
                <a:ext uri="{FF2B5EF4-FFF2-40B4-BE49-F238E27FC236}">
                  <a16:creationId xmlns:a16="http://schemas.microsoft.com/office/drawing/2014/main" id="{351196EE-FDE0-4CBA-9638-0149B808861A}"/>
                </a:ext>
              </a:extLst>
            </p:cNvPr>
            <p:cNvSpPr/>
            <p:nvPr/>
          </p:nvSpPr>
          <p:spPr bwMode="auto">
            <a:xfrm rot="16200000">
              <a:off x="9996786" y="4770807"/>
              <a:ext cx="146912" cy="146912"/>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cxnSp>
          <p:nvCxnSpPr>
            <p:cNvPr id="31" name="Straight Connector 30">
              <a:extLst>
                <a:ext uri="{FF2B5EF4-FFF2-40B4-BE49-F238E27FC236}">
                  <a16:creationId xmlns:a16="http://schemas.microsoft.com/office/drawing/2014/main" id="{7F59CF37-3055-4E82-AD89-96A2BB39017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B8A107-B77B-45A6-9CF0-6D98BCD76C7E}"/>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7B49CFF-C56F-4788-9F43-3633A11CBE1C}"/>
              </a:ext>
            </a:extLst>
          </p:cNvPr>
          <p:cNvGrpSpPr/>
          <p:nvPr/>
        </p:nvGrpSpPr>
        <p:grpSpPr>
          <a:xfrm>
            <a:off x="989929" y="1496273"/>
            <a:ext cx="10637141" cy="1179750"/>
            <a:chOff x="951037" y="5166472"/>
            <a:chExt cx="10850438" cy="1203406"/>
          </a:xfrm>
        </p:grpSpPr>
        <p:sp>
          <p:nvSpPr>
            <p:cNvPr id="34" name="TextBox 33">
              <a:extLst>
                <a:ext uri="{FF2B5EF4-FFF2-40B4-BE49-F238E27FC236}">
                  <a16:creationId xmlns:a16="http://schemas.microsoft.com/office/drawing/2014/main" id="{9F1427FB-CC0F-4A05-95CB-08CAA81190A8}"/>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78D7"/>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Public, private, hybrid, multi-cloud</a:t>
              </a:r>
            </a:p>
          </p:txBody>
        </p:sp>
        <p:sp>
          <p:nvSpPr>
            <p:cNvPr id="35" name="TextBox 34">
              <a:extLst>
                <a:ext uri="{FF2B5EF4-FFF2-40B4-BE49-F238E27FC236}">
                  <a16:creationId xmlns:a16="http://schemas.microsoft.com/office/drawing/2014/main" id="{C8ECC5C9-7C17-4918-9A08-84862D0248BA}"/>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78D7"/>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36" name="TextBox 35">
              <a:extLst>
                <a:ext uri="{FF2B5EF4-FFF2-40B4-BE49-F238E27FC236}">
                  <a16:creationId xmlns:a16="http://schemas.microsoft.com/office/drawing/2014/main" id="{D42DF568-50E8-4B45-A054-A9B656D60882}"/>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78D7"/>
                  </a:solidFill>
                  <a:latin typeface="Segoe UI Semibold" panose="020B0702040204020203" pitchFamily="34" charset="0"/>
                  <a:cs typeface="Segoe UI Semibold" panose="020B0702040204020203" pitchFamily="34" charset="0"/>
                </a:rPr>
                <a:t>Self-healing</a:t>
              </a:r>
              <a:r>
                <a:rPr lang="en-US" sz="1765" dirty="0">
                  <a:solidFill>
                    <a:srgbClr val="0072C6"/>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Auto-placement, auto-restart, auto-replication, auto-scaling</a:t>
              </a:r>
            </a:p>
          </p:txBody>
        </p:sp>
      </p:grpSp>
      <p:sp>
        <p:nvSpPr>
          <p:cNvPr id="37" name="Title 1">
            <a:extLst>
              <a:ext uri="{FF2B5EF4-FFF2-40B4-BE49-F238E27FC236}">
                <a16:creationId xmlns:a16="http://schemas.microsoft.com/office/drawing/2014/main" id="{1D534A79-BC68-40CA-BC82-0357DD1E98E9}"/>
              </a:ext>
            </a:extLst>
          </p:cNvPr>
          <p:cNvSpPr txBox="1">
            <a:spLocks/>
          </p:cNvSpPr>
          <p:nvPr/>
        </p:nvSpPr>
        <p:spPr>
          <a:xfrm>
            <a:off x="1" y="291515"/>
            <a:ext cx="1219199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4313" spc="-100" dirty="0">
                <a:solidFill>
                  <a:srgbClr val="0078D7"/>
                </a:solidFill>
                <a:latin typeface="Segoe UI Semibold" panose="020B0702040204020203" pitchFamily="34" charset="0"/>
                <a:cs typeface="Segoe UI Semibold" panose="020B0702040204020203" pitchFamily="34" charset="0"/>
              </a:rPr>
              <a:t>Kubernetes</a:t>
            </a:r>
            <a:r>
              <a:rPr lang="en-US" sz="4313" spc="-100" dirty="0">
                <a:solidFill>
                  <a:schemeClr val="accent1"/>
                </a:solidFill>
                <a:latin typeface="Segoe UI Light"/>
              </a:rPr>
              <a:t>: </a:t>
            </a:r>
            <a:r>
              <a:rPr lang="en-US" sz="4313" spc="-100" dirty="0">
                <a:solidFill>
                  <a:srgbClr val="505050"/>
                </a:solidFill>
                <a:latin typeface="Segoe UI Light"/>
              </a:rPr>
              <a:t>empowering you to do more</a:t>
            </a:r>
          </a:p>
        </p:txBody>
      </p:sp>
      <p:pic>
        <p:nvPicPr>
          <p:cNvPr id="38" name="Picture 2" descr="Resultado de imagem para kubernetes">
            <a:extLst>
              <a:ext uri="{FF2B5EF4-FFF2-40B4-BE49-F238E27FC236}">
                <a16:creationId xmlns:a16="http://schemas.microsoft.com/office/drawing/2014/main" id="{078F95AD-D274-4735-8B50-27CFC0392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166" y="3525179"/>
            <a:ext cx="1403667" cy="136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09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35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1000"/>
                                        <p:tgtEl>
                                          <p:spTgt spid="25"/>
                                        </p:tgtEl>
                                      </p:cBhvr>
                                    </p:animEffect>
                                  </p:childTnLst>
                                </p:cTn>
                              </p:par>
                            </p:childTnLst>
                          </p:cTn>
                        </p:par>
                        <p:par>
                          <p:cTn id="24" fill="hold">
                            <p:stCondLst>
                              <p:cond delay="450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291515"/>
            <a:ext cx="11655840" cy="899537"/>
          </a:xfrm>
        </p:spPr>
        <p:txBody>
          <a:bodyPr/>
          <a:lstStyle/>
          <a:p>
            <a:pPr algn="ctr"/>
            <a:r>
              <a:rPr lang="en-US" sz="4313" dirty="0">
                <a:latin typeface="Segoe UI Semibold" panose="020B0702040204020203" pitchFamily="34" charset="0"/>
                <a:cs typeface="Segoe UI Semibold" panose="020B0702040204020203" pitchFamily="34" charset="0"/>
              </a:rPr>
              <a:t>The elements of </a:t>
            </a:r>
            <a:r>
              <a:rPr lang="en-US" sz="4313" dirty="0">
                <a:solidFill>
                  <a:srgbClr val="0078D7"/>
                </a:solidFill>
                <a:latin typeface="Segoe UI Semibold" panose="020B0702040204020203" pitchFamily="34" charset="0"/>
                <a:cs typeface="Segoe UI Semibold" panose="020B07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2795604"/>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355485"/>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4840662"/>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400544"/>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030220"/>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030220"/>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030220"/>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075279"/>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075279"/>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075279"/>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075279"/>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030220"/>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Light" charset="0"/>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5623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CF79C9-33EE-4CAD-8F8E-6C1C5C6B4B23}"/>
              </a:ext>
            </a:extLst>
          </p:cNvPr>
          <p:cNvPicPr>
            <a:picLocks noChangeAspect="1"/>
          </p:cNvPicPr>
          <p:nvPr/>
        </p:nvPicPr>
        <p:blipFill>
          <a:blip r:embed="rId2"/>
          <a:stretch>
            <a:fillRect/>
          </a:stretch>
        </p:blipFill>
        <p:spPr>
          <a:xfrm>
            <a:off x="750054" y="2781295"/>
            <a:ext cx="10691891" cy="1295409"/>
          </a:xfrm>
          <a:prstGeom prst="rect">
            <a:avLst/>
          </a:prstGeom>
        </p:spPr>
      </p:pic>
      <p:pic>
        <p:nvPicPr>
          <p:cNvPr id="9" name="Picture 8">
            <a:extLst>
              <a:ext uri="{FF2B5EF4-FFF2-40B4-BE49-F238E27FC236}">
                <a16:creationId xmlns:a16="http://schemas.microsoft.com/office/drawing/2014/main" id="{6271292F-8CF8-40DE-BF7C-5F714D9CD8CA}"/>
              </a:ext>
            </a:extLst>
          </p:cNvPr>
          <p:cNvPicPr>
            <a:picLocks noChangeAspect="1"/>
          </p:cNvPicPr>
          <p:nvPr/>
        </p:nvPicPr>
        <p:blipFill>
          <a:blip r:embed="rId3"/>
          <a:stretch>
            <a:fillRect/>
          </a:stretch>
        </p:blipFill>
        <p:spPr>
          <a:xfrm>
            <a:off x="750054" y="4076704"/>
            <a:ext cx="10801429" cy="1290647"/>
          </a:xfrm>
          <a:prstGeom prst="rect">
            <a:avLst/>
          </a:prstGeom>
        </p:spPr>
      </p:pic>
      <p:pic>
        <p:nvPicPr>
          <p:cNvPr id="11" name="Picture 10">
            <a:extLst>
              <a:ext uri="{FF2B5EF4-FFF2-40B4-BE49-F238E27FC236}">
                <a16:creationId xmlns:a16="http://schemas.microsoft.com/office/drawing/2014/main" id="{99F1568A-E487-4B89-9102-54DE42E7031A}"/>
              </a:ext>
            </a:extLst>
          </p:cNvPr>
          <p:cNvPicPr>
            <a:picLocks noChangeAspect="1"/>
          </p:cNvPicPr>
          <p:nvPr/>
        </p:nvPicPr>
        <p:blipFill>
          <a:blip r:embed="rId4"/>
          <a:stretch>
            <a:fillRect/>
          </a:stretch>
        </p:blipFill>
        <p:spPr>
          <a:xfrm>
            <a:off x="676234" y="5367351"/>
            <a:ext cx="10839529" cy="1381135"/>
          </a:xfrm>
          <a:prstGeom prst="rect">
            <a:avLst/>
          </a:prstGeom>
        </p:spPr>
      </p:pic>
      <p:pic>
        <p:nvPicPr>
          <p:cNvPr id="12" name="Picture 11">
            <a:extLst>
              <a:ext uri="{FF2B5EF4-FFF2-40B4-BE49-F238E27FC236}">
                <a16:creationId xmlns:a16="http://schemas.microsoft.com/office/drawing/2014/main" id="{303621EE-3D86-4F2D-92BA-0A03FEE9AA21}"/>
              </a:ext>
            </a:extLst>
          </p:cNvPr>
          <p:cNvPicPr>
            <a:picLocks noChangeAspect="1"/>
          </p:cNvPicPr>
          <p:nvPr/>
        </p:nvPicPr>
        <p:blipFill>
          <a:blip r:embed="rId5"/>
          <a:stretch>
            <a:fillRect/>
          </a:stretch>
        </p:blipFill>
        <p:spPr>
          <a:xfrm>
            <a:off x="728622" y="1471597"/>
            <a:ext cx="10787141" cy="1304935"/>
          </a:xfrm>
          <a:prstGeom prst="rect">
            <a:avLst/>
          </a:prstGeom>
        </p:spPr>
      </p:pic>
      <p:pic>
        <p:nvPicPr>
          <p:cNvPr id="20" name="Picture 19">
            <a:extLst>
              <a:ext uri="{FF2B5EF4-FFF2-40B4-BE49-F238E27FC236}">
                <a16:creationId xmlns:a16="http://schemas.microsoft.com/office/drawing/2014/main" id="{6D5E6E61-35DD-485A-8983-D8F17E91F66D}"/>
              </a:ext>
            </a:extLst>
          </p:cNvPr>
          <p:cNvPicPr>
            <a:picLocks noChangeAspect="1"/>
          </p:cNvPicPr>
          <p:nvPr/>
        </p:nvPicPr>
        <p:blipFill>
          <a:blip r:embed="rId6"/>
          <a:stretch>
            <a:fillRect/>
          </a:stretch>
        </p:blipFill>
        <p:spPr>
          <a:xfrm>
            <a:off x="723858" y="166664"/>
            <a:ext cx="10744279" cy="1309697"/>
          </a:xfrm>
          <a:prstGeom prst="rect">
            <a:avLst/>
          </a:prstGeom>
        </p:spPr>
      </p:pic>
    </p:spTree>
    <p:extLst>
      <p:ext uri="{BB962C8B-B14F-4D97-AF65-F5344CB8AC3E}">
        <p14:creationId xmlns:p14="http://schemas.microsoft.com/office/powerpoint/2010/main" val="6886056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395996" y="276698"/>
            <a:ext cx="930520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Architecture</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2264917" y="2754233"/>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3045814" y="1152065"/>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3145937" y="2965100"/>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2329265" y="3946540"/>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3708396" y="4068460"/>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endCxn id="161" idx="0"/>
          </p:cNvCxnSpPr>
          <p:nvPr/>
        </p:nvCxnSpPr>
        <p:spPr>
          <a:xfrm>
            <a:off x="3446680" y="2349550"/>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3151286" y="3668274"/>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3559736" y="3668274"/>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3749308" y="4940324"/>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4023633" y="5346156"/>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4297958" y="5583991"/>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3713746" y="3401480"/>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2264917" y="2557917"/>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7240473" y="1455337"/>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7240473" y="1259021"/>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7721926" y="1548281"/>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8107875" y="1754961"/>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7796574" y="2059039"/>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8723722" y="1548281"/>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7373010" y="2434748"/>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7821695" y="2251455"/>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9226527" y="2251455"/>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8102331" y="2172064"/>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8264351" y="2123439"/>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7240473" y="4362878"/>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7240473" y="4166562"/>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7721926" y="4455822"/>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8107875" y="4662502"/>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7796574" y="4966580"/>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8723722" y="4455822"/>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7373010" y="5342289"/>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7821695" y="5158996"/>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9226527" y="5158996"/>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8102331" y="5079605"/>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8264351" y="5030980"/>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3691397" y="1993897"/>
            <a:ext cx="4064749" cy="1262009"/>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3703766" y="3572762"/>
            <a:ext cx="4052380" cy="1323569"/>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9024466" y="1104259"/>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8566562" y="535890"/>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grpSp>
        <p:nvGrpSpPr>
          <p:cNvPr id="212" name="Group 211">
            <a:extLst>
              <a:ext uri="{FF2B5EF4-FFF2-40B4-BE49-F238E27FC236}">
                <a16:creationId xmlns:a16="http://schemas.microsoft.com/office/drawing/2014/main" id="{EFDFBCB5-64BE-4CFD-957C-E0BB1851439C}"/>
              </a:ext>
            </a:extLst>
          </p:cNvPr>
          <p:cNvGrpSpPr/>
          <p:nvPr/>
        </p:nvGrpSpPr>
        <p:grpSpPr>
          <a:xfrm>
            <a:off x="2381314" y="2819605"/>
            <a:ext cx="2195521" cy="2269645"/>
            <a:chOff x="8765093" y="1781025"/>
            <a:chExt cx="2468880" cy="2669717"/>
          </a:xfrm>
        </p:grpSpPr>
        <p:sp>
          <p:nvSpPr>
            <p:cNvPr id="214" name="Rectangle: Rounded Corners 213">
              <a:extLst>
                <a:ext uri="{FF2B5EF4-FFF2-40B4-BE49-F238E27FC236}">
                  <a16:creationId xmlns:a16="http://schemas.microsoft.com/office/drawing/2014/main" id="{2E490054-5CDA-43C7-9BBD-72A040B3B6A9}"/>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6" name="Title 1">
              <a:extLst>
                <a:ext uri="{FF2B5EF4-FFF2-40B4-BE49-F238E27FC236}">
                  <a16:creationId xmlns:a16="http://schemas.microsoft.com/office/drawing/2014/main" id="{B2C75CBD-A780-4499-A54F-6721BD058AC0}"/>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17" name="Group 216">
              <a:extLst>
                <a:ext uri="{FF2B5EF4-FFF2-40B4-BE49-F238E27FC236}">
                  <a16:creationId xmlns:a16="http://schemas.microsoft.com/office/drawing/2014/main" id="{E9A98702-F900-48D2-96F4-967317842643}"/>
                </a:ext>
              </a:extLst>
            </p:cNvPr>
            <p:cNvGrpSpPr/>
            <p:nvPr/>
          </p:nvGrpSpPr>
          <p:grpSpPr>
            <a:xfrm>
              <a:off x="9162785" y="2570190"/>
              <a:ext cx="1673497" cy="1292225"/>
              <a:chOff x="9196711" y="2690054"/>
              <a:chExt cx="1673497" cy="1292225"/>
            </a:xfrm>
          </p:grpSpPr>
          <p:grpSp>
            <p:nvGrpSpPr>
              <p:cNvPr id="220" name="Group 4">
                <a:extLst>
                  <a:ext uri="{FF2B5EF4-FFF2-40B4-BE49-F238E27FC236}">
                    <a16:creationId xmlns:a16="http://schemas.microsoft.com/office/drawing/2014/main" id="{EA5B2070-DC03-4595-BEDB-FA1D5E8F4873}"/>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27" name="Freeform 5">
                  <a:extLst>
                    <a:ext uri="{FF2B5EF4-FFF2-40B4-BE49-F238E27FC236}">
                      <a16:creationId xmlns:a16="http://schemas.microsoft.com/office/drawing/2014/main" id="{6A963060-F0FD-482D-9FCD-C8F7FA456788}"/>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9" name="Freeform 6">
                  <a:extLst>
                    <a:ext uri="{FF2B5EF4-FFF2-40B4-BE49-F238E27FC236}">
                      <a16:creationId xmlns:a16="http://schemas.microsoft.com/office/drawing/2014/main" id="{4232EA5A-708A-48AD-8B4A-A53695207F5F}"/>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223" name="Group 222">
                <a:extLst>
                  <a:ext uri="{FF2B5EF4-FFF2-40B4-BE49-F238E27FC236}">
                    <a16:creationId xmlns:a16="http://schemas.microsoft.com/office/drawing/2014/main" id="{8063F2C5-B322-40DF-9EF1-2393F15E9DF5}"/>
                  </a:ext>
                </a:extLst>
              </p:cNvPr>
              <p:cNvGrpSpPr/>
              <p:nvPr/>
            </p:nvGrpSpPr>
            <p:grpSpPr>
              <a:xfrm>
                <a:off x="10267693" y="2983633"/>
                <a:ext cx="602515" cy="602515"/>
                <a:chOff x="7211505" y="4977353"/>
                <a:chExt cx="989814" cy="989814"/>
              </a:xfrm>
            </p:grpSpPr>
            <p:sp>
              <p:nvSpPr>
                <p:cNvPr id="225" name="Oval 224">
                  <a:extLst>
                    <a:ext uri="{FF2B5EF4-FFF2-40B4-BE49-F238E27FC236}">
                      <a16:creationId xmlns:a16="http://schemas.microsoft.com/office/drawing/2014/main" id="{7096CF5A-5AAD-40E3-9D2C-9F30ABC226A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Processing_E9F5" title="Icon of two interlocked gears">
                  <a:extLst>
                    <a:ext uri="{FF2B5EF4-FFF2-40B4-BE49-F238E27FC236}">
                      <a16:creationId xmlns:a16="http://schemas.microsoft.com/office/drawing/2014/main" id="{E1D04F82-49D1-4B5B-8D19-32D7DE7C080F}"/>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7"/>
                                        </p:tgtEl>
                                      </p:cBhvr>
                                    </p:animEffect>
                                    <p:set>
                                      <p:cBhvr>
                                        <p:cTn id="7" dur="1" fill="hold">
                                          <p:stCondLst>
                                            <p:cond delay="499"/>
                                          </p:stCondLst>
                                        </p:cTn>
                                        <p:tgtEl>
                                          <p:spTgt spid="102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53"/>
                                        </p:tgtEl>
                                      </p:cBhvr>
                                    </p:animEffect>
                                    <p:set>
                                      <p:cBhvr>
                                        <p:cTn id="10" dur="1" fill="hold">
                                          <p:stCondLst>
                                            <p:cond delay="499"/>
                                          </p:stCondLst>
                                        </p:cTn>
                                        <p:tgtEl>
                                          <p:spTgt spid="105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50"/>
                                        </p:tgtEl>
                                      </p:cBhvr>
                                    </p:animEffect>
                                    <p:set>
                                      <p:cBhvr>
                                        <p:cTn id="13" dur="1" fill="hold">
                                          <p:stCondLst>
                                            <p:cond delay="499"/>
                                          </p:stCondLst>
                                        </p:cTn>
                                        <p:tgtEl>
                                          <p:spTgt spid="105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48"/>
                                        </p:tgtEl>
                                      </p:cBhvr>
                                    </p:animEffect>
                                    <p:set>
                                      <p:cBhvr>
                                        <p:cTn id="16" dur="1" fill="hold">
                                          <p:stCondLst>
                                            <p:cond delay="499"/>
                                          </p:stCondLst>
                                        </p:cTn>
                                        <p:tgtEl>
                                          <p:spTgt spid="104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60"/>
                                        </p:tgtEl>
                                      </p:cBhvr>
                                    </p:animEffect>
                                    <p:set>
                                      <p:cBhvr>
                                        <p:cTn id="19" dur="1" fill="hold">
                                          <p:stCondLst>
                                            <p:cond delay="499"/>
                                          </p:stCondLst>
                                        </p:cTn>
                                        <p:tgtEl>
                                          <p:spTgt spid="26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35"/>
                                        </p:tgtEl>
                                      </p:cBhvr>
                                    </p:animEffect>
                                    <p:set>
                                      <p:cBhvr>
                                        <p:cTn id="22" dur="1" fill="hold">
                                          <p:stCondLst>
                                            <p:cond delay="499"/>
                                          </p:stCondLst>
                                        </p:cTn>
                                        <p:tgtEl>
                                          <p:spTgt spid="103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3"/>
                                        </p:tgtEl>
                                      </p:cBhvr>
                                    </p:animEffect>
                                    <p:set>
                                      <p:cBhvr>
                                        <p:cTn id="25" dur="1" fill="hold">
                                          <p:stCondLst>
                                            <p:cond delay="499"/>
                                          </p:stCondLst>
                                        </p:cTn>
                                        <p:tgtEl>
                                          <p:spTgt spid="23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37"/>
                                        </p:tgtEl>
                                      </p:cBhvr>
                                    </p:animEffect>
                                    <p:set>
                                      <p:cBhvr>
                                        <p:cTn id="28" dur="1" fill="hold">
                                          <p:stCondLst>
                                            <p:cond delay="499"/>
                                          </p:stCondLst>
                                        </p:cTn>
                                        <p:tgtEl>
                                          <p:spTgt spid="103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39"/>
                                        </p:tgtEl>
                                      </p:cBhvr>
                                    </p:animEffect>
                                    <p:set>
                                      <p:cBhvr>
                                        <p:cTn id="31" dur="1" fill="hold">
                                          <p:stCondLst>
                                            <p:cond delay="499"/>
                                          </p:stCondLst>
                                        </p:cTn>
                                        <p:tgtEl>
                                          <p:spTgt spid="103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15"/>
                                        </p:tgtEl>
                                      </p:cBhvr>
                                    </p:animEffect>
                                    <p:set>
                                      <p:cBhvr>
                                        <p:cTn id="34" dur="1" fill="hold">
                                          <p:stCondLst>
                                            <p:cond delay="499"/>
                                          </p:stCondLst>
                                        </p:cTn>
                                        <p:tgtEl>
                                          <p:spTgt spid="115"/>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73"/>
                                        </p:tgtEl>
                                      </p:cBhvr>
                                    </p:animEffect>
                                    <p:set>
                                      <p:cBhvr>
                                        <p:cTn id="37" dur="1" fill="hold">
                                          <p:stCondLst>
                                            <p:cond delay="499"/>
                                          </p:stCondLst>
                                        </p:cTn>
                                        <p:tgtEl>
                                          <p:spTgt spid="273"/>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12"/>
                                        </p:tgtEl>
                                        <p:attrNameLst>
                                          <p:attrName>style.visibility</p:attrName>
                                        </p:attrNameLst>
                                      </p:cBhvr>
                                      <p:to>
                                        <p:strVal val="visible"/>
                                      </p:to>
                                    </p:set>
                                    <p:animEffect transition="in" filter="fade">
                                      <p:cBhvr>
                                        <p:cTn id="40" dur="5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2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55542" y="604392"/>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585889" y="1401264"/>
            <a:ext cx="6986510"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2809514" y="580619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6007133" y="580619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9204750" y="580619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4862962" y="4521580"/>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Work how you </a:t>
            </a:r>
            <a:b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8060580" y="4521580"/>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1665344" y="4521580"/>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3074407" y="5878210"/>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6272026" y="5878210"/>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4966" y="2615952"/>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4575" y="2656764"/>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2313" y="2708576"/>
            <a:ext cx="2648896" cy="1590635"/>
          </a:xfrm>
          <a:prstGeom prst="rect">
            <a:avLst/>
          </a:prstGeom>
        </p:spPr>
      </p:pic>
    </p:spTree>
    <p:extLst>
      <p:ext uri="{BB962C8B-B14F-4D97-AF65-F5344CB8AC3E}">
        <p14:creationId xmlns:p14="http://schemas.microsoft.com/office/powerpoint/2010/main" val="22889834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895586" y="513776"/>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25933" y="1310648"/>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47985" y="207849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6663587" y="256082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52231" y="3053725"/>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6964249" y="382559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402149" y="545781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402152" y="492517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9921" y="337736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52231" y="4515886"/>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Kubernetes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406547" y="299658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3023686" y="3689586"/>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3023686" y="4988231"/>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130393" y="330082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126525" y="3801112"/>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126525" y="4318648"/>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54063" y="590412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25357" y="589900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27319" y="591804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3432169" y="4230033"/>
            <a:ext cx="359528" cy="651346"/>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2316293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8C0BB9A-9FC7-4A2A-8C67-1D3A5012CA81}"/>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2C4B1859-F1BE-43DE-BF99-47EAD941FBB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0356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E234376-F677-4CC5-8C0F-3619B96F4309}"/>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A8846A6F-82A5-46CE-8B4A-06D36A756ECB}"/>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744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12" y="2529269"/>
            <a:ext cx="4840694" cy="1799462"/>
          </a:xfrm>
        </p:spPr>
        <p:txBody>
          <a:bodyPr>
            <a:normAutofit/>
          </a:bodyPr>
          <a:lstStyle/>
          <a:p>
            <a:r>
              <a:rPr lang="en-US" dirty="0"/>
              <a:t>How to create your first cluster?</a:t>
            </a:r>
          </a:p>
        </p:txBody>
      </p:sp>
    </p:spTree>
    <p:extLst>
      <p:ext uri="{BB962C8B-B14F-4D97-AF65-F5344CB8AC3E}">
        <p14:creationId xmlns:p14="http://schemas.microsoft.com/office/powerpoint/2010/main" val="70167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B230CE-5F61-4C30-ACBE-A5B5795CB2D7}"/>
              </a:ext>
            </a:extLst>
          </p:cNvPr>
          <p:cNvSpPr>
            <a:spLocks noGrp="1"/>
          </p:cNvSpPr>
          <p:nvPr>
            <p:ph type="title"/>
          </p:nvPr>
        </p:nvSpPr>
        <p:spPr>
          <a:xfrm>
            <a:off x="585216" y="2930402"/>
            <a:ext cx="9144000" cy="498598"/>
          </a:xfrm>
        </p:spPr>
        <p:txBody>
          <a:bodyPr/>
          <a:lstStyle/>
          <a:p>
            <a:r>
              <a:rPr lang="en-US"/>
              <a:t>Kubernetes Resources</a:t>
            </a:r>
          </a:p>
        </p:txBody>
      </p:sp>
    </p:spTree>
    <p:extLst>
      <p:ext uri="{BB962C8B-B14F-4D97-AF65-F5344CB8AC3E}">
        <p14:creationId xmlns:p14="http://schemas.microsoft.com/office/powerpoint/2010/main" val="222490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4C7FD3A-64E2-4FF3-8928-CBA01AEBA306}"/>
              </a:ext>
            </a:extLst>
          </p:cNvPr>
          <p:cNvSpPr>
            <a:spLocks noGrp="1"/>
          </p:cNvSpPr>
          <p:nvPr>
            <p:ph type="title"/>
          </p:nvPr>
        </p:nvSpPr>
        <p:spPr/>
        <p:txBody>
          <a:bodyPr/>
          <a:lstStyle/>
          <a:p>
            <a:r>
              <a:rPr lang="en-US" spc="-98"/>
              <a:t>Why modernize?</a:t>
            </a:r>
            <a:endParaRPr lang="en-US" spc="-98" dirty="0"/>
          </a:p>
        </p:txBody>
      </p:sp>
      <p:pic>
        <p:nvPicPr>
          <p:cNvPr id="3" name="Picture 2">
            <a:extLst>
              <a:ext uri="{FF2B5EF4-FFF2-40B4-BE49-F238E27FC236}">
                <a16:creationId xmlns:a16="http://schemas.microsoft.com/office/drawing/2014/main" id="{2B14EDCD-EB36-46FC-8883-26F87BA0C5F3}"/>
              </a:ext>
            </a:extLst>
          </p:cNvPr>
          <p:cNvPicPr/>
          <p:nvPr/>
        </p:nvPicPr>
        <p:blipFill>
          <a:blip r:embed="rId2"/>
          <a:stretch>
            <a:fillRect/>
          </a:stretch>
        </p:blipFill>
        <p:spPr>
          <a:xfrm>
            <a:off x="0" y="60290"/>
            <a:ext cx="12192000" cy="6858000"/>
          </a:xfrm>
          <a:prstGeom prst="rect">
            <a:avLst/>
          </a:prstGeom>
        </p:spPr>
      </p:pic>
    </p:spTree>
    <p:extLst>
      <p:ext uri="{BB962C8B-B14F-4D97-AF65-F5344CB8AC3E}">
        <p14:creationId xmlns:p14="http://schemas.microsoft.com/office/powerpoint/2010/main" val="24157378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55470E-92C0-42B0-891E-A67715BDA3D5}"/>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Segoe UI" panose="020B0502040204020203" pitchFamily="34" charset="0"/>
                <a:cs typeface="Segoe UI" panose="020B0502040204020203" pitchFamily="34" charset="0"/>
              </a:rPr>
              <a:t>Kubernetes Resources</a:t>
            </a:r>
          </a:p>
        </p:txBody>
      </p:sp>
      <p:grpSp>
        <p:nvGrpSpPr>
          <p:cNvPr id="2" name="Group 1">
            <a:extLst>
              <a:ext uri="{FF2B5EF4-FFF2-40B4-BE49-F238E27FC236}">
                <a16:creationId xmlns:a16="http://schemas.microsoft.com/office/drawing/2014/main" id="{ACD18846-B2F9-4128-A0C4-1F3973F85537}"/>
              </a:ext>
            </a:extLst>
          </p:cNvPr>
          <p:cNvGrpSpPr/>
          <p:nvPr/>
        </p:nvGrpSpPr>
        <p:grpSpPr>
          <a:xfrm>
            <a:off x="929532" y="1488980"/>
            <a:ext cx="10579140" cy="4717778"/>
            <a:chOff x="428074" y="1019423"/>
            <a:chExt cx="10579140" cy="4717778"/>
          </a:xfrm>
        </p:grpSpPr>
        <p:sp>
          <p:nvSpPr>
            <p:cNvPr id="5" name="TextBox 4">
              <a:extLst>
                <a:ext uri="{FF2B5EF4-FFF2-40B4-BE49-F238E27FC236}">
                  <a16:creationId xmlns:a16="http://schemas.microsoft.com/office/drawing/2014/main" id="{6DBA973F-872E-4B83-A2CA-7441467F528F}"/>
                </a:ext>
              </a:extLst>
            </p:cNvPr>
            <p:cNvSpPr txBox="1"/>
            <p:nvPr/>
          </p:nvSpPr>
          <p:spPr>
            <a:xfrm>
              <a:off x="428074" y="1019423"/>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pod</a:t>
              </a:r>
              <a:endParaRPr kumimoji="0" lang="en-US" sz="2600" b="0" i="0" u="none" strike="noStrike" kern="0" cap="none" spc="0" normalizeH="0" baseline="0" noProof="0" err="1">
                <a:ln>
                  <a:noFill/>
                </a:ln>
                <a:solidFill>
                  <a:srgbClr val="505050"/>
                </a:solidFill>
                <a:effectLst/>
                <a:uLnTx/>
                <a:uFillTx/>
                <a:latin typeface="Segoe UI"/>
                <a:ea typeface="+mn-ea"/>
                <a:cs typeface="Segoe UI Semilight" panose="020B0402040204020203" pitchFamily="34" charset="0"/>
              </a:endParaRPr>
            </a:p>
          </p:txBody>
        </p:sp>
        <p:sp>
          <p:nvSpPr>
            <p:cNvPr id="14" name="TextBox 13">
              <a:extLst>
                <a:ext uri="{FF2B5EF4-FFF2-40B4-BE49-F238E27FC236}">
                  <a16:creationId xmlns:a16="http://schemas.microsoft.com/office/drawing/2014/main" id="{D03FF523-90C4-49EC-82A9-DDFEB76145E8}"/>
                </a:ext>
              </a:extLst>
            </p:cNvPr>
            <p:cNvSpPr txBox="1"/>
            <p:nvPr/>
          </p:nvSpPr>
          <p:spPr>
            <a:xfrm>
              <a:off x="2191264" y="1908007"/>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2600" kern="0" err="1">
                  <a:solidFill>
                    <a:srgbClr val="505050"/>
                  </a:solidFill>
                  <a:latin typeface="Segoe UI"/>
                  <a:cs typeface="Segoe UI Semilight" panose="020B0402040204020203" pitchFamily="34" charset="0"/>
                </a:rPr>
                <a:t>ReplicaSet</a:t>
              </a:r>
              <a:endPar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BADE1685-95AD-4F6B-B6BA-926802C5AE68}"/>
                </a:ext>
              </a:extLst>
            </p:cNvPr>
            <p:cNvSpPr txBox="1"/>
            <p:nvPr/>
          </p:nvSpPr>
          <p:spPr>
            <a:xfrm>
              <a:off x="3954454" y="2834479"/>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deployment</a:t>
              </a:r>
            </a:p>
          </p:txBody>
        </p:sp>
        <p:sp>
          <p:nvSpPr>
            <p:cNvPr id="6" name="TextBox 5">
              <a:extLst>
                <a:ext uri="{FF2B5EF4-FFF2-40B4-BE49-F238E27FC236}">
                  <a16:creationId xmlns:a16="http://schemas.microsoft.com/office/drawing/2014/main" id="{26E74F88-A892-48CC-8459-6CD68AD433AA}"/>
                </a:ext>
              </a:extLst>
            </p:cNvPr>
            <p:cNvSpPr txBox="1"/>
            <p:nvPr/>
          </p:nvSpPr>
          <p:spPr>
            <a:xfrm>
              <a:off x="5717644" y="3722573"/>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service</a:t>
              </a:r>
            </a:p>
          </p:txBody>
        </p:sp>
        <p:sp>
          <p:nvSpPr>
            <p:cNvPr id="11" name="TextBox 10">
              <a:extLst>
                <a:ext uri="{FF2B5EF4-FFF2-40B4-BE49-F238E27FC236}">
                  <a16:creationId xmlns:a16="http://schemas.microsoft.com/office/drawing/2014/main" id="{B92F8EAC-BEEA-4360-80D1-77CE1278A202}"/>
                </a:ext>
              </a:extLst>
            </p:cNvPr>
            <p:cNvSpPr txBox="1"/>
            <p:nvPr/>
          </p:nvSpPr>
          <p:spPr>
            <a:xfrm>
              <a:off x="7480834" y="4610667"/>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namespace</a:t>
              </a:r>
            </a:p>
          </p:txBody>
        </p:sp>
      </p:grpSp>
    </p:spTree>
    <p:extLst>
      <p:ext uri="{BB962C8B-B14F-4D97-AF65-F5344CB8AC3E}">
        <p14:creationId xmlns:p14="http://schemas.microsoft.com/office/powerpoint/2010/main" val="41407296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83D8F66-5ABC-4ED7-A569-6348A335DA70}"/>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a:latin typeface="Segoe UI" panose="020B0502040204020203" pitchFamily="34" charset="0"/>
                <a:cs typeface="Segoe UI" panose="020B0502040204020203" pitchFamily="34" charset="0"/>
              </a:rPr>
              <a:t>Declarative vs. Imperative</a:t>
            </a:r>
            <a:endParaRPr kumimoji="0" lang="en-US" sz="3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A9E1D79-B2B6-4CDE-85F5-8E63BAED20A6}"/>
              </a:ext>
            </a:extLst>
          </p:cNvPr>
          <p:cNvSpPr txBox="1">
            <a:spLocks/>
          </p:cNvSpPr>
          <p:nvPr/>
        </p:nvSpPr>
        <p:spPr>
          <a:xfrm>
            <a:off x="426720" y="1544320"/>
            <a:ext cx="11282680" cy="3750427"/>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900"/>
              </a:spcAft>
              <a:defRPr/>
            </a:pPr>
            <a:r>
              <a:rPr lang="en-US" sz="2400">
                <a:solidFill>
                  <a:srgbClr val="505050"/>
                </a:solidFill>
                <a:latin typeface="Segoe UI"/>
              </a:rPr>
              <a:t>Commands like </a:t>
            </a:r>
            <a:r>
              <a:rPr lang="en-US" sz="2400" i="1" err="1">
                <a:solidFill>
                  <a:srgbClr val="505050"/>
                </a:solidFill>
                <a:latin typeface="Segoe UI"/>
              </a:rPr>
              <a:t>kubectl</a:t>
            </a:r>
            <a:r>
              <a:rPr lang="en-US" sz="2400" i="1">
                <a:solidFill>
                  <a:srgbClr val="505050"/>
                </a:solidFill>
                <a:latin typeface="Segoe UI"/>
              </a:rPr>
              <a:t> run </a:t>
            </a:r>
            <a:r>
              <a:rPr lang="en-US" sz="2400">
                <a:solidFill>
                  <a:srgbClr val="505050"/>
                </a:solidFill>
                <a:latin typeface="Segoe UI"/>
              </a:rPr>
              <a:t>and </a:t>
            </a:r>
            <a:r>
              <a:rPr lang="en-US" sz="2400" i="1" err="1">
                <a:solidFill>
                  <a:srgbClr val="505050"/>
                </a:solidFill>
                <a:latin typeface="Segoe UI"/>
              </a:rPr>
              <a:t>kubectl</a:t>
            </a:r>
            <a:r>
              <a:rPr lang="en-US" sz="2400" i="1">
                <a:solidFill>
                  <a:srgbClr val="505050"/>
                </a:solidFill>
                <a:latin typeface="Segoe UI"/>
              </a:rPr>
              <a:t> expose </a:t>
            </a:r>
            <a:r>
              <a:rPr lang="en-US" sz="2400">
                <a:solidFill>
                  <a:srgbClr val="505050"/>
                </a:solidFill>
                <a:latin typeface="Segoe UI"/>
              </a:rPr>
              <a:t>are </a:t>
            </a:r>
            <a:r>
              <a:rPr lang="en-US" sz="2400" b="1">
                <a:solidFill>
                  <a:srgbClr val="505050"/>
                </a:solidFill>
                <a:latin typeface="Segoe UI"/>
              </a:rPr>
              <a:t>imperative</a:t>
            </a:r>
            <a:r>
              <a:rPr lang="en-US" sz="2400">
                <a:solidFill>
                  <a:srgbClr val="505050"/>
                </a:solidFill>
                <a:latin typeface="Segoe UI"/>
              </a:rPr>
              <a:t> commands (do this thing now)</a:t>
            </a:r>
          </a:p>
          <a:p>
            <a:pPr>
              <a:spcAft>
                <a:spcPts val="900"/>
              </a:spcAft>
              <a:defRPr/>
            </a:pPr>
            <a:endParaRPr lang="en-US" sz="2400">
              <a:solidFill>
                <a:srgbClr val="505050"/>
              </a:solidFill>
              <a:latin typeface="Segoe UI"/>
            </a:endParaRPr>
          </a:p>
          <a:p>
            <a:pPr>
              <a:spcAft>
                <a:spcPts val="900"/>
              </a:spcAft>
              <a:defRPr/>
            </a:pPr>
            <a:endParaRPr lang="en-US" sz="2400">
              <a:solidFill>
                <a:srgbClr val="505050"/>
              </a:solidFill>
              <a:latin typeface="Segoe UI"/>
            </a:endParaRPr>
          </a:p>
          <a:p>
            <a:pPr>
              <a:spcAft>
                <a:spcPts val="900"/>
              </a:spcAft>
              <a:defRPr/>
            </a:pPr>
            <a:endParaRPr lang="en-US" sz="2400">
              <a:solidFill>
                <a:srgbClr val="505050"/>
              </a:solidFill>
              <a:latin typeface="Segoe UI"/>
            </a:endParaRPr>
          </a:p>
          <a:p>
            <a:pPr>
              <a:spcAft>
                <a:spcPts val="900"/>
              </a:spcAft>
              <a:defRPr/>
            </a:pPr>
            <a:r>
              <a:rPr kumimoji="0" lang="en-US" sz="2400" b="1"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Declarative</a:t>
            </a:r>
            <a:r>
              <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 way – Describe the state of resources in a file (JSON or YAML). </a:t>
            </a:r>
            <a:br>
              <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br>
              <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lang="en-US" sz="2400">
                <a:solidFill>
                  <a:srgbClr val="505050"/>
                </a:solidFill>
                <a:latin typeface="Segoe UI"/>
              </a:rPr>
              <a:t>k</a:t>
            </a:r>
            <a:r>
              <a:rPr kumimoji="0" lang="en-US" sz="2400" b="0" i="0" u="none" strike="noStrike" kern="1200" cap="none" spc="0" normalizeH="0" baseline="0" noProof="0" err="1">
                <a:ln>
                  <a:noFill/>
                </a:ln>
                <a:solidFill>
                  <a:srgbClr val="505050"/>
                </a:solidFill>
                <a:effectLst/>
                <a:uLnTx/>
                <a:uFillTx/>
                <a:latin typeface="Segoe UI"/>
                <a:ea typeface="+mn-ea"/>
                <a:cs typeface="Segoe UI" panose="020B0502040204020203" pitchFamily="34" charset="0"/>
              </a:rPr>
              <a:t>ubectl</a:t>
            </a:r>
            <a:r>
              <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 apply –f </a:t>
            </a:r>
            <a:r>
              <a:rPr kumimoji="0" lang="en-US" sz="2400" b="0" i="0" u="none" strike="noStrike" kern="1200" cap="none" spc="0" normalizeH="0" baseline="0" noProof="0" err="1">
                <a:ln>
                  <a:noFill/>
                </a:ln>
                <a:solidFill>
                  <a:srgbClr val="505050"/>
                </a:solidFill>
                <a:effectLst/>
                <a:uLnTx/>
                <a:uFillTx/>
                <a:latin typeface="Segoe UI"/>
                <a:ea typeface="+mn-ea"/>
                <a:cs typeface="Segoe UI" panose="020B0502040204020203" pitchFamily="34" charset="0"/>
              </a:rPr>
              <a:t>webresource.yaml</a:t>
            </a:r>
            <a:endPar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endParaRPr>
          </a:p>
          <a:p>
            <a:pPr>
              <a:spcAft>
                <a:spcPts val="900"/>
              </a:spcAft>
              <a:defRPr/>
            </a:pPr>
            <a:endParaRPr kumimoji="0" lang="en-US" sz="24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4" name="Picture 3">
            <a:extLst>
              <a:ext uri="{FF2B5EF4-FFF2-40B4-BE49-F238E27FC236}">
                <a16:creationId xmlns:a16="http://schemas.microsoft.com/office/drawing/2014/main" id="{9C710780-F540-4367-8FB8-EAFEF74655DB}"/>
              </a:ext>
            </a:extLst>
          </p:cNvPr>
          <p:cNvPicPr>
            <a:picLocks noChangeAspect="1"/>
          </p:cNvPicPr>
          <p:nvPr/>
        </p:nvPicPr>
        <p:blipFill rotWithShape="1">
          <a:blip r:embed="rId3"/>
          <a:srcRect t="20956" r="29437" b="36786"/>
          <a:stretch/>
        </p:blipFill>
        <p:spPr>
          <a:xfrm>
            <a:off x="1551122" y="4909674"/>
            <a:ext cx="4516938" cy="1578422"/>
          </a:xfrm>
          <a:prstGeom prst="rect">
            <a:avLst/>
          </a:prstGeom>
        </p:spPr>
      </p:pic>
      <p:pic>
        <p:nvPicPr>
          <p:cNvPr id="5" name="Picture 4">
            <a:extLst>
              <a:ext uri="{FF2B5EF4-FFF2-40B4-BE49-F238E27FC236}">
                <a16:creationId xmlns:a16="http://schemas.microsoft.com/office/drawing/2014/main" id="{28ADD2A4-5C94-422E-AF08-78D5460074A4}"/>
              </a:ext>
            </a:extLst>
          </p:cNvPr>
          <p:cNvPicPr>
            <a:picLocks noChangeAspect="1"/>
          </p:cNvPicPr>
          <p:nvPr/>
        </p:nvPicPr>
        <p:blipFill>
          <a:blip r:embed="rId4"/>
          <a:stretch>
            <a:fillRect/>
          </a:stretch>
        </p:blipFill>
        <p:spPr>
          <a:xfrm>
            <a:off x="1553501" y="2738235"/>
            <a:ext cx="6390874" cy="348343"/>
          </a:xfrm>
          <a:prstGeom prst="rect">
            <a:avLst/>
          </a:prstGeom>
        </p:spPr>
      </p:pic>
    </p:spTree>
    <p:extLst>
      <p:ext uri="{BB962C8B-B14F-4D97-AF65-F5344CB8AC3E}">
        <p14:creationId xmlns:p14="http://schemas.microsoft.com/office/powerpoint/2010/main" val="36853536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0B65B59-2409-45CD-B6A1-24CD965CAD7F}"/>
              </a:ext>
            </a:extLst>
          </p:cNvPr>
          <p:cNvSpPr/>
          <p:nvPr/>
        </p:nvSpPr>
        <p:spPr>
          <a:xfrm>
            <a:off x="10651832" y="2528464"/>
            <a:ext cx="1012273" cy="1012273"/>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 name="Title 2">
            <a:extLst>
              <a:ext uri="{FF2B5EF4-FFF2-40B4-BE49-F238E27FC236}">
                <a16:creationId xmlns:a16="http://schemas.microsoft.com/office/drawing/2014/main" id="{56112C91-0E40-4E5B-80C0-E6C917FDDE56}"/>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Segoe UI" panose="020B0502040204020203" pitchFamily="34" charset="0"/>
                <a:cs typeface="Segoe UI" panose="020B0502040204020203" pitchFamily="34" charset="0"/>
              </a:rPr>
              <a:t>What is a pod?</a:t>
            </a:r>
          </a:p>
        </p:txBody>
      </p:sp>
      <p:sp>
        <p:nvSpPr>
          <p:cNvPr id="4" name="Text Placeholder 2">
            <a:extLst>
              <a:ext uri="{FF2B5EF4-FFF2-40B4-BE49-F238E27FC236}">
                <a16:creationId xmlns:a16="http://schemas.microsoft.com/office/drawing/2014/main" id="{DA96E52B-2FEC-4429-9268-13C1AF39D32D}"/>
              </a:ext>
            </a:extLst>
          </p:cNvPr>
          <p:cNvSpPr txBox="1">
            <a:spLocks/>
          </p:cNvSpPr>
          <p:nvPr/>
        </p:nvSpPr>
        <p:spPr>
          <a:xfrm>
            <a:off x="274320" y="1188720"/>
            <a:ext cx="7297999" cy="3013302"/>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472" marR="0" lvl="0" indent="-347472" algn="l" defTabSz="914400" rtl="0" eaLnBrk="1" fontAlgn="auto" latinLnBrk="0" hangingPunct="1">
              <a:lnSpc>
                <a:spcPct val="150000"/>
              </a:lnSpc>
              <a:spcBef>
                <a:spcPts val="24"/>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Pod is the basic building block in Kubernetes</a:t>
            </a:r>
          </a:p>
          <a:p>
            <a:pPr marL="347472" marR="0" lvl="0" indent="-347472" algn="l" defTabSz="914400" rtl="0" eaLnBrk="1" fontAlgn="auto" latinLnBrk="0" hangingPunct="1">
              <a:lnSpc>
                <a:spcPct val="150000"/>
              </a:lnSpc>
              <a:spcBef>
                <a:spcPts val="24"/>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Pods are how containers are delivered</a:t>
            </a:r>
          </a:p>
          <a:p>
            <a:pPr marL="347472" marR="0" lvl="0" indent="-347472" algn="l" defTabSz="914400" rtl="0" eaLnBrk="1" fontAlgn="auto" latinLnBrk="0" hangingPunct="1">
              <a:lnSpc>
                <a:spcPct val="150000"/>
              </a:lnSpc>
              <a:spcBef>
                <a:spcPts val="24"/>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Can be multiple containers (e.g. side car)</a:t>
            </a:r>
          </a:p>
          <a:p>
            <a:pPr marL="347472" marR="0" lvl="0" indent="-347472" algn="l" defTabSz="914400" rtl="0" eaLnBrk="1" fontAlgn="auto" latinLnBrk="0" hangingPunct="1">
              <a:lnSpc>
                <a:spcPct val="100000"/>
              </a:lnSpc>
              <a:spcBef>
                <a:spcPts val="24"/>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Encapsulates container(s), storage, network IP, and options on how to run</a:t>
            </a:r>
          </a:p>
        </p:txBody>
      </p:sp>
      <p:grpSp>
        <p:nvGrpSpPr>
          <p:cNvPr id="5" name="Group 4">
            <a:extLst>
              <a:ext uri="{FF2B5EF4-FFF2-40B4-BE49-F238E27FC236}">
                <a16:creationId xmlns:a16="http://schemas.microsoft.com/office/drawing/2014/main" id="{CD78668B-7F1C-44B2-B19D-A04E11AE4E2F}"/>
              </a:ext>
            </a:extLst>
          </p:cNvPr>
          <p:cNvGrpSpPr/>
          <p:nvPr/>
        </p:nvGrpSpPr>
        <p:grpSpPr>
          <a:xfrm>
            <a:off x="7769112" y="1280587"/>
            <a:ext cx="1987049" cy="1198421"/>
            <a:chOff x="2135560" y="4018716"/>
            <a:chExt cx="1768752" cy="1066764"/>
          </a:xfrm>
        </p:grpSpPr>
        <p:sp>
          <p:nvSpPr>
            <p:cNvPr id="6" name="Freeform 10">
              <a:extLst>
                <a:ext uri="{FF2B5EF4-FFF2-40B4-BE49-F238E27FC236}">
                  <a16:creationId xmlns:a16="http://schemas.microsoft.com/office/drawing/2014/main" id="{18029FC7-958A-45A1-9A83-EAB83E63F833}"/>
                </a:ext>
              </a:extLst>
            </p:cNvPr>
            <p:cNvSpPr>
              <a:spLocks/>
            </p:cNvSpPr>
            <p:nvPr/>
          </p:nvSpPr>
          <p:spPr bwMode="auto">
            <a:xfrm>
              <a:off x="2193088" y="4018716"/>
              <a:ext cx="1711224" cy="961197"/>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10">
              <a:extLst>
                <a:ext uri="{FF2B5EF4-FFF2-40B4-BE49-F238E27FC236}">
                  <a16:creationId xmlns:a16="http://schemas.microsoft.com/office/drawing/2014/main" id="{58BB99E7-B9E2-40F5-8AB4-84EA11DAB750}"/>
                </a:ext>
              </a:extLst>
            </p:cNvPr>
            <p:cNvSpPr>
              <a:spLocks/>
            </p:cNvSpPr>
            <p:nvPr/>
          </p:nvSpPr>
          <p:spPr bwMode="auto">
            <a:xfrm>
              <a:off x="2135560" y="4099343"/>
              <a:ext cx="1755626" cy="986137"/>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chemeClr val="bg1">
                <a:lumMod val="9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Content</a:t>
              </a:r>
              <a:br>
                <a:rPr kumimoji="0" lang="en-US" sz="1600" b="0" i="0" u="none" strike="noStrike" kern="1200" cap="none" spc="0" normalizeH="0" baseline="0" noProof="0">
                  <a:ln>
                    <a:noFill/>
                  </a:ln>
                  <a:solidFill>
                    <a:srgbClr val="505050"/>
                  </a:solidFill>
                  <a:effectLst/>
                  <a:uLnTx/>
                  <a:uFillTx/>
                  <a:latin typeface="Segoe UI"/>
                  <a:ea typeface="+mn-ea"/>
                  <a:cs typeface="+mn-cs"/>
                </a:rPr>
              </a:br>
              <a:r>
                <a:rPr kumimoji="0" lang="en-US" sz="1600" b="0" i="0" u="none" strike="noStrike" kern="1200" cap="none" spc="0" normalizeH="0" baseline="0" noProof="0">
                  <a:ln>
                    <a:noFill/>
                  </a:ln>
                  <a:solidFill>
                    <a:srgbClr val="505050"/>
                  </a:solidFill>
                  <a:effectLst/>
                  <a:uLnTx/>
                  <a:uFillTx/>
                  <a:latin typeface="Segoe UI"/>
                  <a:ea typeface="+mn-ea"/>
                  <a:cs typeface="+mn-cs"/>
                </a:rPr>
                <a:t>Manager</a:t>
              </a:r>
            </a:p>
          </p:txBody>
        </p:sp>
      </p:grpSp>
      <p:grpSp>
        <p:nvGrpSpPr>
          <p:cNvPr id="8" name="Group 7">
            <a:extLst>
              <a:ext uri="{FF2B5EF4-FFF2-40B4-BE49-F238E27FC236}">
                <a16:creationId xmlns:a16="http://schemas.microsoft.com/office/drawing/2014/main" id="{C2AD153A-B903-471D-A943-E0752B87B6C7}"/>
              </a:ext>
            </a:extLst>
          </p:cNvPr>
          <p:cNvGrpSpPr/>
          <p:nvPr/>
        </p:nvGrpSpPr>
        <p:grpSpPr>
          <a:xfrm>
            <a:off x="10091398" y="1280587"/>
            <a:ext cx="1987049" cy="1198421"/>
            <a:chOff x="2135560" y="4018716"/>
            <a:chExt cx="1768752" cy="1066764"/>
          </a:xfrm>
        </p:grpSpPr>
        <p:sp>
          <p:nvSpPr>
            <p:cNvPr id="9" name="Freeform 10">
              <a:extLst>
                <a:ext uri="{FF2B5EF4-FFF2-40B4-BE49-F238E27FC236}">
                  <a16:creationId xmlns:a16="http://schemas.microsoft.com/office/drawing/2014/main" id="{94312910-7A86-4958-AE6E-CFA812D5E237}"/>
                </a:ext>
              </a:extLst>
            </p:cNvPr>
            <p:cNvSpPr>
              <a:spLocks/>
            </p:cNvSpPr>
            <p:nvPr/>
          </p:nvSpPr>
          <p:spPr bwMode="auto">
            <a:xfrm>
              <a:off x="2193088" y="4018716"/>
              <a:ext cx="1711224" cy="961197"/>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10">
              <a:extLst>
                <a:ext uri="{FF2B5EF4-FFF2-40B4-BE49-F238E27FC236}">
                  <a16:creationId xmlns:a16="http://schemas.microsoft.com/office/drawing/2014/main" id="{4231C968-6515-41A9-8BF0-71761EE31E18}"/>
                </a:ext>
              </a:extLst>
            </p:cNvPr>
            <p:cNvSpPr>
              <a:spLocks/>
            </p:cNvSpPr>
            <p:nvPr/>
          </p:nvSpPr>
          <p:spPr bwMode="auto">
            <a:xfrm>
              <a:off x="2135560" y="4099343"/>
              <a:ext cx="1755626" cy="986137"/>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chemeClr val="bg1">
                <a:lumMod val="9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Consumers</a:t>
              </a:r>
            </a:p>
          </p:txBody>
        </p:sp>
      </p:grpSp>
      <p:sp>
        <p:nvSpPr>
          <p:cNvPr id="11" name="Oval 10">
            <a:extLst>
              <a:ext uri="{FF2B5EF4-FFF2-40B4-BE49-F238E27FC236}">
                <a16:creationId xmlns:a16="http://schemas.microsoft.com/office/drawing/2014/main" id="{BDBB2927-47E3-46B5-8A5E-367AA43AE41B}"/>
              </a:ext>
            </a:extLst>
          </p:cNvPr>
          <p:cNvSpPr/>
          <p:nvPr/>
        </p:nvSpPr>
        <p:spPr>
          <a:xfrm>
            <a:off x="8056668" y="2734661"/>
            <a:ext cx="3383148" cy="3383148"/>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Curved Down Arrow 2">
            <a:extLst>
              <a:ext uri="{FF2B5EF4-FFF2-40B4-BE49-F238E27FC236}">
                <a16:creationId xmlns:a16="http://schemas.microsoft.com/office/drawing/2014/main" id="{4184A806-7703-476A-A195-599BB94DD201}"/>
              </a:ext>
            </a:extLst>
          </p:cNvPr>
          <p:cNvSpPr/>
          <p:nvPr/>
        </p:nvSpPr>
        <p:spPr>
          <a:xfrm flipH="1">
            <a:off x="8507930" y="2611041"/>
            <a:ext cx="856344" cy="878363"/>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Rounded Rectangle 25">
            <a:extLst>
              <a:ext uri="{FF2B5EF4-FFF2-40B4-BE49-F238E27FC236}">
                <a16:creationId xmlns:a16="http://schemas.microsoft.com/office/drawing/2014/main" id="{34F8072D-C17F-4961-81F6-D2B938DEA2B0}"/>
              </a:ext>
            </a:extLst>
          </p:cNvPr>
          <p:cNvSpPr/>
          <p:nvPr/>
        </p:nvSpPr>
        <p:spPr>
          <a:xfrm>
            <a:off x="8347576" y="3518434"/>
            <a:ext cx="1394070" cy="682171"/>
          </a:xfrm>
          <a:prstGeom prst="roundRect">
            <a:avLst/>
          </a:prstGeom>
          <a:solidFill>
            <a:schemeClr val="bg1">
              <a:lumMod val="95000"/>
            </a:schemeClr>
          </a:solidFill>
          <a:ln w="6350">
            <a:solidFill>
              <a:schemeClr val="bg1">
                <a:lumMod val="75000"/>
              </a:schemeClr>
            </a:solidFill>
          </a:ln>
        </p:spPr>
        <p:txBody>
          <a:bodyPr wrap="square" lIns="640080" tIns="143366" rIns="0" bIns="143366"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File Puller </a:t>
            </a:r>
          </a:p>
        </p:txBody>
      </p:sp>
      <p:sp>
        <p:nvSpPr>
          <p:cNvPr id="14" name="Rounded Rectangle 28">
            <a:extLst>
              <a:ext uri="{FF2B5EF4-FFF2-40B4-BE49-F238E27FC236}">
                <a16:creationId xmlns:a16="http://schemas.microsoft.com/office/drawing/2014/main" id="{D4A8E400-4B69-4D2C-A111-C261A7BD0AD9}"/>
              </a:ext>
            </a:extLst>
          </p:cNvPr>
          <p:cNvSpPr/>
          <p:nvPr/>
        </p:nvSpPr>
        <p:spPr>
          <a:xfrm>
            <a:off x="9804436" y="3518434"/>
            <a:ext cx="1394070" cy="682171"/>
          </a:xfrm>
          <a:prstGeom prst="roundRect">
            <a:avLst/>
          </a:prstGeom>
          <a:solidFill>
            <a:schemeClr val="bg1">
              <a:lumMod val="95000"/>
            </a:schemeClr>
          </a:solidFill>
          <a:ln w="6350">
            <a:solidFill>
              <a:schemeClr val="bg1">
                <a:lumMod val="75000"/>
              </a:schemeClr>
            </a:solidFill>
          </a:ln>
        </p:spPr>
        <p:txBody>
          <a:bodyPr wrap="square" lIns="640080" tIns="143366" rIns="0" bIns="143366"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Web Server</a:t>
            </a:r>
          </a:p>
        </p:txBody>
      </p:sp>
      <p:sp>
        <p:nvSpPr>
          <p:cNvPr id="15" name="Freeform 5">
            <a:extLst>
              <a:ext uri="{FF2B5EF4-FFF2-40B4-BE49-F238E27FC236}">
                <a16:creationId xmlns:a16="http://schemas.microsoft.com/office/drawing/2014/main" id="{02B5B675-9907-43AC-B2FB-184F07EA296B}"/>
              </a:ext>
            </a:extLst>
          </p:cNvPr>
          <p:cNvSpPr>
            <a:spLocks noEditPoints="1"/>
          </p:cNvSpPr>
          <p:nvPr/>
        </p:nvSpPr>
        <p:spPr bwMode="auto">
          <a:xfrm>
            <a:off x="9467787" y="4621519"/>
            <a:ext cx="755334" cy="988804"/>
          </a:xfrm>
          <a:custGeom>
            <a:avLst/>
            <a:gdLst>
              <a:gd name="T0" fmla="*/ 291 w 1015"/>
              <a:gd name="T1" fmla="*/ 1313 h 1335"/>
              <a:gd name="T2" fmla="*/ 40 w 1015"/>
              <a:gd name="T3" fmla="*/ 1191 h 1335"/>
              <a:gd name="T4" fmla="*/ 0 w 1015"/>
              <a:gd name="T5" fmla="*/ 1146 h 1335"/>
              <a:gd name="T6" fmla="*/ 0 w 1015"/>
              <a:gd name="T7" fmla="*/ 658 h 1335"/>
              <a:gd name="T8" fmla="*/ 0 w 1015"/>
              <a:gd name="T9" fmla="*/ 169 h 1335"/>
              <a:gd name="T10" fmla="*/ 34 w 1015"/>
              <a:gd name="T11" fmla="*/ 133 h 1335"/>
              <a:gd name="T12" fmla="*/ 546 w 1015"/>
              <a:gd name="T13" fmla="*/ 8 h 1335"/>
              <a:gd name="T14" fmla="*/ 980 w 1015"/>
              <a:gd name="T15" fmla="*/ 132 h 1335"/>
              <a:gd name="T16" fmla="*/ 1015 w 1015"/>
              <a:gd name="T17" fmla="*/ 164 h 1335"/>
              <a:gd name="T18" fmla="*/ 1015 w 1015"/>
              <a:gd name="T19" fmla="*/ 666 h 1335"/>
              <a:gd name="T20" fmla="*/ 1015 w 1015"/>
              <a:gd name="T21" fmla="*/ 1168 h 1335"/>
              <a:gd name="T22" fmla="*/ 986 w 1015"/>
              <a:gd name="T23" fmla="*/ 1201 h 1335"/>
              <a:gd name="T24" fmla="*/ 735 w 1015"/>
              <a:gd name="T25" fmla="*/ 1313 h 1335"/>
              <a:gd name="T26" fmla="*/ 291 w 1015"/>
              <a:gd name="T27" fmla="*/ 1313 h 1335"/>
              <a:gd name="T28" fmla="*/ 291 w 1015"/>
              <a:gd name="T29" fmla="*/ 1313 h 1335"/>
              <a:gd name="T30" fmla="*/ 762 w 1015"/>
              <a:gd name="T31" fmla="*/ 260 h 1335"/>
              <a:gd name="T32" fmla="*/ 834 w 1015"/>
              <a:gd name="T33" fmla="*/ 125 h 1335"/>
              <a:gd name="T34" fmla="*/ 490 w 1015"/>
              <a:gd name="T35" fmla="*/ 69 h 1335"/>
              <a:gd name="T36" fmla="*/ 169 w 1015"/>
              <a:gd name="T37" fmla="*/ 132 h 1335"/>
              <a:gd name="T38" fmla="*/ 346 w 1015"/>
              <a:gd name="T39" fmla="*/ 282 h 1335"/>
              <a:gd name="T40" fmla="*/ 762 w 1015"/>
              <a:gd name="T41" fmla="*/ 26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5" h="1335">
                <a:moveTo>
                  <a:pt x="291" y="1313"/>
                </a:moveTo>
                <a:cubicBezTo>
                  <a:pt x="186" y="1291"/>
                  <a:pt x="86" y="1242"/>
                  <a:pt x="40" y="1191"/>
                </a:cubicBezTo>
                <a:lnTo>
                  <a:pt x="0" y="1146"/>
                </a:lnTo>
                <a:lnTo>
                  <a:pt x="0" y="658"/>
                </a:lnTo>
                <a:lnTo>
                  <a:pt x="0" y="169"/>
                </a:lnTo>
                <a:lnTo>
                  <a:pt x="34" y="133"/>
                </a:lnTo>
                <a:cubicBezTo>
                  <a:pt x="116" y="44"/>
                  <a:pt x="300" y="0"/>
                  <a:pt x="546" y="8"/>
                </a:cubicBezTo>
                <a:cubicBezTo>
                  <a:pt x="761" y="15"/>
                  <a:pt x="897" y="54"/>
                  <a:pt x="980" y="132"/>
                </a:cubicBezTo>
                <a:lnTo>
                  <a:pt x="1015" y="164"/>
                </a:lnTo>
                <a:lnTo>
                  <a:pt x="1015" y="666"/>
                </a:lnTo>
                <a:lnTo>
                  <a:pt x="1015" y="1168"/>
                </a:lnTo>
                <a:lnTo>
                  <a:pt x="986" y="1201"/>
                </a:lnTo>
                <a:cubicBezTo>
                  <a:pt x="950" y="1244"/>
                  <a:pt x="848" y="1290"/>
                  <a:pt x="735" y="1313"/>
                </a:cubicBezTo>
                <a:cubicBezTo>
                  <a:pt x="627" y="1335"/>
                  <a:pt x="392" y="1335"/>
                  <a:pt x="291" y="1313"/>
                </a:cubicBezTo>
                <a:lnTo>
                  <a:pt x="291" y="1313"/>
                </a:lnTo>
                <a:close/>
                <a:moveTo>
                  <a:pt x="762" y="260"/>
                </a:moveTo>
                <a:cubicBezTo>
                  <a:pt x="881" y="222"/>
                  <a:pt x="907" y="174"/>
                  <a:pt x="834" y="125"/>
                </a:cubicBezTo>
                <a:cubicBezTo>
                  <a:pt x="775" y="86"/>
                  <a:pt x="668" y="68"/>
                  <a:pt x="490" y="69"/>
                </a:cubicBezTo>
                <a:cubicBezTo>
                  <a:pt x="316" y="70"/>
                  <a:pt x="226" y="87"/>
                  <a:pt x="169" y="132"/>
                </a:cubicBezTo>
                <a:cubicBezTo>
                  <a:pt x="94" y="192"/>
                  <a:pt x="160" y="248"/>
                  <a:pt x="346" y="282"/>
                </a:cubicBezTo>
                <a:cubicBezTo>
                  <a:pt x="438" y="299"/>
                  <a:pt x="677" y="286"/>
                  <a:pt x="762" y="260"/>
                </a:cubicBezTo>
                <a:close/>
              </a:path>
            </a:pathLst>
          </a:custGeom>
          <a:solidFill>
            <a:schemeClr val="accent1"/>
          </a:solidFill>
          <a:ln w="12700">
            <a:noFill/>
            <a:prstDash val="solid"/>
            <a:round/>
            <a:headEnd/>
            <a:tailEnd/>
          </a:ln>
        </p:spPr>
        <p:txBody>
          <a:bodyPr vert="horz" wrap="non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Volume</a:t>
            </a:r>
          </a:p>
        </p:txBody>
      </p:sp>
      <p:sp>
        <p:nvSpPr>
          <p:cNvPr id="16" name="TextBox 15">
            <a:extLst>
              <a:ext uri="{FF2B5EF4-FFF2-40B4-BE49-F238E27FC236}">
                <a16:creationId xmlns:a16="http://schemas.microsoft.com/office/drawing/2014/main" id="{5973107A-5A59-4401-9C27-21EEFFA502A4}"/>
              </a:ext>
            </a:extLst>
          </p:cNvPr>
          <p:cNvSpPr txBox="1"/>
          <p:nvPr/>
        </p:nvSpPr>
        <p:spPr>
          <a:xfrm>
            <a:off x="9640960" y="5695123"/>
            <a:ext cx="34823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Pod</a:t>
            </a:r>
          </a:p>
        </p:txBody>
      </p:sp>
      <p:sp>
        <p:nvSpPr>
          <p:cNvPr id="17" name="Freeform 37">
            <a:extLst>
              <a:ext uri="{FF2B5EF4-FFF2-40B4-BE49-F238E27FC236}">
                <a16:creationId xmlns:a16="http://schemas.microsoft.com/office/drawing/2014/main" id="{99160A5C-4097-423E-96D3-5D186E5B2B66}"/>
              </a:ext>
            </a:extLst>
          </p:cNvPr>
          <p:cNvSpPr/>
          <p:nvPr/>
        </p:nvSpPr>
        <p:spPr>
          <a:xfrm rot="18900000">
            <a:off x="10066773" y="4371368"/>
            <a:ext cx="693795" cy="231839"/>
          </a:xfrm>
          <a:custGeom>
            <a:avLst/>
            <a:gdLst>
              <a:gd name="connsiteX0" fmla="*/ 0 w 1010512"/>
              <a:gd name="connsiteY0" fmla="*/ 0 h 231839"/>
              <a:gd name="connsiteX1" fmla="*/ 931045 w 1010512"/>
              <a:gd name="connsiteY1" fmla="*/ 0 h 231839"/>
              <a:gd name="connsiteX2" fmla="*/ 1010512 w 1010512"/>
              <a:gd name="connsiteY2" fmla="*/ 115920 h 231839"/>
              <a:gd name="connsiteX3" fmla="*/ 931045 w 1010512"/>
              <a:gd name="connsiteY3" fmla="*/ 231839 h 231839"/>
              <a:gd name="connsiteX4" fmla="*/ 1 w 1010512"/>
              <a:gd name="connsiteY4" fmla="*/ 231839 h 231839"/>
              <a:gd name="connsiteX5" fmla="*/ 99103 w 1010512"/>
              <a:gd name="connsiteY5" fmla="*/ 115921 h 231839"/>
              <a:gd name="connsiteX6" fmla="*/ 0 w 1010512"/>
              <a:gd name="connsiteY6" fmla="*/ 1 h 23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512" h="231839">
                <a:moveTo>
                  <a:pt x="0" y="0"/>
                </a:moveTo>
                <a:lnTo>
                  <a:pt x="931045" y="0"/>
                </a:lnTo>
                <a:lnTo>
                  <a:pt x="1010512" y="115920"/>
                </a:lnTo>
                <a:lnTo>
                  <a:pt x="931045" y="231839"/>
                </a:lnTo>
                <a:lnTo>
                  <a:pt x="1" y="231839"/>
                </a:lnTo>
                <a:lnTo>
                  <a:pt x="99103" y="115921"/>
                </a:lnTo>
                <a:lnTo>
                  <a:pt x="0" y="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43">
            <a:extLst>
              <a:ext uri="{FF2B5EF4-FFF2-40B4-BE49-F238E27FC236}">
                <a16:creationId xmlns:a16="http://schemas.microsoft.com/office/drawing/2014/main" id="{CF9ED248-A15E-4205-903E-526A2619CD19}"/>
              </a:ext>
            </a:extLst>
          </p:cNvPr>
          <p:cNvSpPr/>
          <p:nvPr/>
        </p:nvSpPr>
        <p:spPr>
          <a:xfrm rot="2700000">
            <a:off x="8890498" y="4391949"/>
            <a:ext cx="693795" cy="231839"/>
          </a:xfrm>
          <a:custGeom>
            <a:avLst/>
            <a:gdLst>
              <a:gd name="connsiteX0" fmla="*/ 0 w 1010512"/>
              <a:gd name="connsiteY0" fmla="*/ 0 h 231839"/>
              <a:gd name="connsiteX1" fmla="*/ 931045 w 1010512"/>
              <a:gd name="connsiteY1" fmla="*/ 0 h 231839"/>
              <a:gd name="connsiteX2" fmla="*/ 1010512 w 1010512"/>
              <a:gd name="connsiteY2" fmla="*/ 115920 h 231839"/>
              <a:gd name="connsiteX3" fmla="*/ 931045 w 1010512"/>
              <a:gd name="connsiteY3" fmla="*/ 231839 h 231839"/>
              <a:gd name="connsiteX4" fmla="*/ 1 w 1010512"/>
              <a:gd name="connsiteY4" fmla="*/ 231839 h 231839"/>
              <a:gd name="connsiteX5" fmla="*/ 99103 w 1010512"/>
              <a:gd name="connsiteY5" fmla="*/ 115921 h 231839"/>
              <a:gd name="connsiteX6" fmla="*/ 0 w 1010512"/>
              <a:gd name="connsiteY6" fmla="*/ 1 h 23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512" h="231839">
                <a:moveTo>
                  <a:pt x="0" y="0"/>
                </a:moveTo>
                <a:lnTo>
                  <a:pt x="931045" y="0"/>
                </a:lnTo>
                <a:lnTo>
                  <a:pt x="1010512" y="115920"/>
                </a:lnTo>
                <a:lnTo>
                  <a:pt x="931045" y="231839"/>
                </a:lnTo>
                <a:lnTo>
                  <a:pt x="1" y="231839"/>
                </a:lnTo>
                <a:lnTo>
                  <a:pt x="99103" y="115921"/>
                </a:lnTo>
                <a:lnTo>
                  <a:pt x="0" y="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33ADC468-467C-4CC1-8E59-A0DB1CA3AB56}"/>
              </a:ext>
            </a:extLst>
          </p:cNvPr>
          <p:cNvGrpSpPr/>
          <p:nvPr/>
        </p:nvGrpSpPr>
        <p:grpSpPr>
          <a:xfrm>
            <a:off x="8426517" y="3594686"/>
            <a:ext cx="531924" cy="529667"/>
            <a:chOff x="8119157" y="3487110"/>
            <a:chExt cx="531924" cy="529667"/>
          </a:xfrm>
        </p:grpSpPr>
        <p:sp>
          <p:nvSpPr>
            <p:cNvPr id="20" name="Freeform 5">
              <a:extLst>
                <a:ext uri="{FF2B5EF4-FFF2-40B4-BE49-F238E27FC236}">
                  <a16:creationId xmlns:a16="http://schemas.microsoft.com/office/drawing/2014/main" id="{569EF1F1-CC37-4F3B-9115-75CA82D4A674}"/>
                </a:ext>
              </a:extLst>
            </p:cNvPr>
            <p:cNvSpPr>
              <a:spLocks noEditPoints="1"/>
            </p:cNvSpPr>
            <p:nvPr/>
          </p:nvSpPr>
          <p:spPr bwMode="auto">
            <a:xfrm>
              <a:off x="8119157" y="3487110"/>
              <a:ext cx="531924" cy="529667"/>
            </a:xfrm>
            <a:custGeom>
              <a:avLst/>
              <a:gdLst>
                <a:gd name="T0" fmla="*/ 174 w 642"/>
                <a:gd name="T1" fmla="*/ 550 h 642"/>
                <a:gd name="T2" fmla="*/ 151 w 642"/>
                <a:gd name="T3" fmla="*/ 490 h 642"/>
                <a:gd name="T4" fmla="*/ 80 w 642"/>
                <a:gd name="T5" fmla="*/ 472 h 642"/>
                <a:gd name="T6" fmla="*/ 43 w 642"/>
                <a:gd name="T7" fmla="*/ 382 h 642"/>
                <a:gd name="T8" fmla="*/ 80 w 642"/>
                <a:gd name="T9" fmla="*/ 319 h 642"/>
                <a:gd name="T10" fmla="*/ 43 w 642"/>
                <a:gd name="T11" fmla="*/ 254 h 642"/>
                <a:gd name="T12" fmla="*/ 20 w 642"/>
                <a:gd name="T13" fmla="*/ 187 h 642"/>
                <a:gd name="T14" fmla="*/ 118 w 642"/>
                <a:gd name="T15" fmla="*/ 179 h 642"/>
                <a:gd name="T16" fmla="*/ 180 w 642"/>
                <a:gd name="T17" fmla="*/ 111 h 642"/>
                <a:gd name="T18" fmla="*/ 154 w 642"/>
                <a:gd name="T19" fmla="*/ 38 h 642"/>
                <a:gd name="T20" fmla="*/ 255 w 642"/>
                <a:gd name="T21" fmla="*/ 37 h 642"/>
                <a:gd name="T22" fmla="*/ 319 w 642"/>
                <a:gd name="T23" fmla="*/ 75 h 642"/>
                <a:gd name="T24" fmla="*/ 384 w 642"/>
                <a:gd name="T25" fmla="*/ 37 h 642"/>
                <a:gd name="T26" fmla="*/ 486 w 642"/>
                <a:gd name="T27" fmla="*/ 39 h 642"/>
                <a:gd name="T28" fmla="*/ 460 w 642"/>
                <a:gd name="T29" fmla="*/ 112 h 642"/>
                <a:gd name="T30" fmla="*/ 523 w 642"/>
                <a:gd name="T31" fmla="*/ 176 h 642"/>
                <a:gd name="T32" fmla="*/ 596 w 642"/>
                <a:gd name="T33" fmla="*/ 151 h 642"/>
                <a:gd name="T34" fmla="*/ 596 w 642"/>
                <a:gd name="T35" fmla="*/ 253 h 642"/>
                <a:gd name="T36" fmla="*/ 561 w 642"/>
                <a:gd name="T37" fmla="*/ 314 h 642"/>
                <a:gd name="T38" fmla="*/ 599 w 642"/>
                <a:gd name="T39" fmla="*/ 379 h 642"/>
                <a:gd name="T40" fmla="*/ 609 w 642"/>
                <a:gd name="T41" fmla="*/ 483 h 642"/>
                <a:gd name="T42" fmla="*/ 529 w 642"/>
                <a:gd name="T43" fmla="*/ 457 h 642"/>
                <a:gd name="T44" fmla="*/ 465 w 642"/>
                <a:gd name="T45" fmla="*/ 527 h 642"/>
                <a:gd name="T46" fmla="*/ 488 w 642"/>
                <a:gd name="T47" fmla="*/ 603 h 642"/>
                <a:gd name="T48" fmla="*/ 385 w 642"/>
                <a:gd name="T49" fmla="*/ 594 h 642"/>
                <a:gd name="T50" fmla="*/ 324 w 642"/>
                <a:gd name="T51" fmla="*/ 562 h 642"/>
                <a:gd name="T52" fmla="*/ 260 w 642"/>
                <a:gd name="T53" fmla="*/ 598 h 642"/>
                <a:gd name="T54" fmla="*/ 191 w 642"/>
                <a:gd name="T55" fmla="*/ 622 h 642"/>
                <a:gd name="T56" fmla="*/ 474 w 642"/>
                <a:gd name="T57" fmla="*/ 393 h 642"/>
                <a:gd name="T58" fmla="*/ 476 w 642"/>
                <a:gd name="T59" fmla="*/ 241 h 642"/>
                <a:gd name="T60" fmla="*/ 151 w 642"/>
                <a:gd name="T61" fmla="*/ 317 h 642"/>
                <a:gd name="T62" fmla="*/ 382 w 642"/>
                <a:gd name="T63" fmla="*/ 47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2" h="642">
                  <a:moveTo>
                    <a:pt x="191" y="622"/>
                  </a:moveTo>
                  <a:cubicBezTo>
                    <a:pt x="153" y="604"/>
                    <a:pt x="153" y="602"/>
                    <a:pt x="174" y="550"/>
                  </a:cubicBezTo>
                  <a:lnTo>
                    <a:pt x="185" y="524"/>
                  </a:lnTo>
                  <a:lnTo>
                    <a:pt x="151" y="490"/>
                  </a:lnTo>
                  <a:lnTo>
                    <a:pt x="117" y="457"/>
                  </a:lnTo>
                  <a:lnTo>
                    <a:pt x="80" y="472"/>
                  </a:lnTo>
                  <a:cubicBezTo>
                    <a:pt x="36" y="489"/>
                    <a:pt x="35" y="488"/>
                    <a:pt x="17" y="443"/>
                  </a:cubicBezTo>
                  <a:cubicBezTo>
                    <a:pt x="0" y="400"/>
                    <a:pt x="1" y="398"/>
                    <a:pt x="43" y="382"/>
                  </a:cubicBezTo>
                  <a:lnTo>
                    <a:pt x="80" y="367"/>
                  </a:lnTo>
                  <a:lnTo>
                    <a:pt x="80" y="319"/>
                  </a:lnTo>
                  <a:lnTo>
                    <a:pt x="80" y="270"/>
                  </a:lnTo>
                  <a:lnTo>
                    <a:pt x="43" y="254"/>
                  </a:lnTo>
                  <a:cubicBezTo>
                    <a:pt x="20" y="244"/>
                    <a:pt x="6" y="235"/>
                    <a:pt x="6" y="230"/>
                  </a:cubicBezTo>
                  <a:cubicBezTo>
                    <a:pt x="6" y="225"/>
                    <a:pt x="12" y="206"/>
                    <a:pt x="20" y="187"/>
                  </a:cubicBezTo>
                  <a:cubicBezTo>
                    <a:pt x="36" y="148"/>
                    <a:pt x="37" y="147"/>
                    <a:pt x="84" y="166"/>
                  </a:cubicBezTo>
                  <a:cubicBezTo>
                    <a:pt x="102" y="173"/>
                    <a:pt x="117" y="179"/>
                    <a:pt x="118" y="179"/>
                  </a:cubicBezTo>
                  <a:cubicBezTo>
                    <a:pt x="119" y="179"/>
                    <a:pt x="134" y="164"/>
                    <a:pt x="150" y="145"/>
                  </a:cubicBezTo>
                  <a:lnTo>
                    <a:pt x="180" y="111"/>
                  </a:lnTo>
                  <a:lnTo>
                    <a:pt x="167" y="78"/>
                  </a:lnTo>
                  <a:cubicBezTo>
                    <a:pt x="160" y="60"/>
                    <a:pt x="154" y="42"/>
                    <a:pt x="154" y="38"/>
                  </a:cubicBezTo>
                  <a:cubicBezTo>
                    <a:pt x="154" y="31"/>
                    <a:pt x="215" y="0"/>
                    <a:pt x="230" y="0"/>
                  </a:cubicBezTo>
                  <a:cubicBezTo>
                    <a:pt x="235" y="0"/>
                    <a:pt x="245" y="14"/>
                    <a:pt x="255" y="37"/>
                  </a:cubicBezTo>
                  <a:lnTo>
                    <a:pt x="272" y="75"/>
                  </a:lnTo>
                  <a:lnTo>
                    <a:pt x="319" y="75"/>
                  </a:lnTo>
                  <a:lnTo>
                    <a:pt x="367" y="75"/>
                  </a:lnTo>
                  <a:lnTo>
                    <a:pt x="384" y="37"/>
                  </a:lnTo>
                  <a:cubicBezTo>
                    <a:pt x="394" y="14"/>
                    <a:pt x="404" y="0"/>
                    <a:pt x="409" y="0"/>
                  </a:cubicBezTo>
                  <a:cubicBezTo>
                    <a:pt x="424" y="0"/>
                    <a:pt x="486" y="31"/>
                    <a:pt x="486" y="39"/>
                  </a:cubicBezTo>
                  <a:cubicBezTo>
                    <a:pt x="486" y="43"/>
                    <a:pt x="480" y="60"/>
                    <a:pt x="473" y="76"/>
                  </a:cubicBezTo>
                  <a:cubicBezTo>
                    <a:pt x="465" y="92"/>
                    <a:pt x="460" y="109"/>
                    <a:pt x="460" y="112"/>
                  </a:cubicBezTo>
                  <a:cubicBezTo>
                    <a:pt x="460" y="116"/>
                    <a:pt x="475" y="132"/>
                    <a:pt x="492" y="147"/>
                  </a:cubicBezTo>
                  <a:lnTo>
                    <a:pt x="523" y="176"/>
                  </a:lnTo>
                  <a:lnTo>
                    <a:pt x="556" y="164"/>
                  </a:lnTo>
                  <a:cubicBezTo>
                    <a:pt x="574" y="157"/>
                    <a:pt x="592" y="152"/>
                    <a:pt x="596" y="151"/>
                  </a:cubicBezTo>
                  <a:cubicBezTo>
                    <a:pt x="608" y="150"/>
                    <a:pt x="642" y="221"/>
                    <a:pt x="635" y="231"/>
                  </a:cubicBezTo>
                  <a:cubicBezTo>
                    <a:pt x="632" y="236"/>
                    <a:pt x="615" y="246"/>
                    <a:pt x="596" y="253"/>
                  </a:cubicBezTo>
                  <a:lnTo>
                    <a:pt x="562" y="267"/>
                  </a:lnTo>
                  <a:lnTo>
                    <a:pt x="561" y="314"/>
                  </a:lnTo>
                  <a:lnTo>
                    <a:pt x="559" y="362"/>
                  </a:lnTo>
                  <a:lnTo>
                    <a:pt x="599" y="379"/>
                  </a:lnTo>
                  <a:cubicBezTo>
                    <a:pt x="621" y="389"/>
                    <a:pt x="639" y="400"/>
                    <a:pt x="640" y="405"/>
                  </a:cubicBezTo>
                  <a:cubicBezTo>
                    <a:pt x="642" y="417"/>
                    <a:pt x="617" y="480"/>
                    <a:pt x="609" y="483"/>
                  </a:cubicBezTo>
                  <a:cubicBezTo>
                    <a:pt x="605" y="485"/>
                    <a:pt x="586" y="480"/>
                    <a:pt x="565" y="472"/>
                  </a:cubicBezTo>
                  <a:lnTo>
                    <a:pt x="529" y="457"/>
                  </a:lnTo>
                  <a:lnTo>
                    <a:pt x="497" y="490"/>
                  </a:lnTo>
                  <a:cubicBezTo>
                    <a:pt x="479" y="507"/>
                    <a:pt x="465" y="524"/>
                    <a:pt x="465" y="527"/>
                  </a:cubicBezTo>
                  <a:cubicBezTo>
                    <a:pt x="465" y="530"/>
                    <a:pt x="470" y="547"/>
                    <a:pt x="478" y="564"/>
                  </a:cubicBezTo>
                  <a:cubicBezTo>
                    <a:pt x="485" y="582"/>
                    <a:pt x="489" y="599"/>
                    <a:pt x="488" y="603"/>
                  </a:cubicBezTo>
                  <a:cubicBezTo>
                    <a:pt x="486" y="607"/>
                    <a:pt x="468" y="617"/>
                    <a:pt x="448" y="625"/>
                  </a:cubicBezTo>
                  <a:cubicBezTo>
                    <a:pt x="405" y="642"/>
                    <a:pt x="403" y="641"/>
                    <a:pt x="385" y="594"/>
                  </a:cubicBezTo>
                  <a:lnTo>
                    <a:pt x="372" y="563"/>
                  </a:lnTo>
                  <a:lnTo>
                    <a:pt x="324" y="562"/>
                  </a:lnTo>
                  <a:lnTo>
                    <a:pt x="275" y="561"/>
                  </a:lnTo>
                  <a:lnTo>
                    <a:pt x="260" y="598"/>
                  </a:lnTo>
                  <a:cubicBezTo>
                    <a:pt x="249" y="624"/>
                    <a:pt x="241" y="636"/>
                    <a:pt x="235" y="636"/>
                  </a:cubicBezTo>
                  <a:cubicBezTo>
                    <a:pt x="229" y="637"/>
                    <a:pt x="210" y="630"/>
                    <a:pt x="191" y="622"/>
                  </a:cubicBezTo>
                  <a:close/>
                  <a:moveTo>
                    <a:pt x="382" y="475"/>
                  </a:moveTo>
                  <a:cubicBezTo>
                    <a:pt x="415" y="464"/>
                    <a:pt x="456" y="428"/>
                    <a:pt x="474" y="393"/>
                  </a:cubicBezTo>
                  <a:cubicBezTo>
                    <a:pt x="486" y="370"/>
                    <a:pt x="488" y="360"/>
                    <a:pt x="488" y="316"/>
                  </a:cubicBezTo>
                  <a:cubicBezTo>
                    <a:pt x="488" y="274"/>
                    <a:pt x="486" y="262"/>
                    <a:pt x="476" y="241"/>
                  </a:cubicBezTo>
                  <a:cubicBezTo>
                    <a:pt x="432" y="152"/>
                    <a:pt x="325" y="119"/>
                    <a:pt x="237" y="167"/>
                  </a:cubicBezTo>
                  <a:cubicBezTo>
                    <a:pt x="183" y="196"/>
                    <a:pt x="151" y="251"/>
                    <a:pt x="151" y="317"/>
                  </a:cubicBezTo>
                  <a:cubicBezTo>
                    <a:pt x="151" y="351"/>
                    <a:pt x="153" y="361"/>
                    <a:pt x="168" y="392"/>
                  </a:cubicBezTo>
                  <a:cubicBezTo>
                    <a:pt x="208" y="472"/>
                    <a:pt x="293" y="505"/>
                    <a:pt x="382" y="475"/>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Isosceles Triangle 20">
              <a:extLst>
                <a:ext uri="{FF2B5EF4-FFF2-40B4-BE49-F238E27FC236}">
                  <a16:creationId xmlns:a16="http://schemas.microsoft.com/office/drawing/2014/main" id="{7727D5C5-48C6-4624-B4F4-7E48B400A088}"/>
                </a:ext>
              </a:extLst>
            </p:cNvPr>
            <p:cNvSpPr/>
            <p:nvPr/>
          </p:nvSpPr>
          <p:spPr>
            <a:xfrm rot="5400000">
              <a:off x="8329272" y="3693769"/>
              <a:ext cx="131218" cy="1076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 name="Freeform 5">
            <a:extLst>
              <a:ext uri="{FF2B5EF4-FFF2-40B4-BE49-F238E27FC236}">
                <a16:creationId xmlns:a16="http://schemas.microsoft.com/office/drawing/2014/main" id="{955EF561-7B03-4D5B-BBED-0EEF759B03C1}"/>
              </a:ext>
            </a:extLst>
          </p:cNvPr>
          <p:cNvSpPr>
            <a:spLocks noEditPoints="1"/>
          </p:cNvSpPr>
          <p:nvPr/>
        </p:nvSpPr>
        <p:spPr bwMode="auto">
          <a:xfrm>
            <a:off x="9890064" y="3594686"/>
            <a:ext cx="531924" cy="529667"/>
          </a:xfrm>
          <a:custGeom>
            <a:avLst/>
            <a:gdLst>
              <a:gd name="T0" fmla="*/ 174 w 642"/>
              <a:gd name="T1" fmla="*/ 550 h 642"/>
              <a:gd name="T2" fmla="*/ 151 w 642"/>
              <a:gd name="T3" fmla="*/ 490 h 642"/>
              <a:gd name="T4" fmla="*/ 80 w 642"/>
              <a:gd name="T5" fmla="*/ 472 h 642"/>
              <a:gd name="T6" fmla="*/ 43 w 642"/>
              <a:gd name="T7" fmla="*/ 382 h 642"/>
              <a:gd name="T8" fmla="*/ 80 w 642"/>
              <a:gd name="T9" fmla="*/ 319 h 642"/>
              <a:gd name="T10" fmla="*/ 43 w 642"/>
              <a:gd name="T11" fmla="*/ 254 h 642"/>
              <a:gd name="T12" fmla="*/ 20 w 642"/>
              <a:gd name="T13" fmla="*/ 187 h 642"/>
              <a:gd name="T14" fmla="*/ 118 w 642"/>
              <a:gd name="T15" fmla="*/ 179 h 642"/>
              <a:gd name="T16" fmla="*/ 180 w 642"/>
              <a:gd name="T17" fmla="*/ 111 h 642"/>
              <a:gd name="T18" fmla="*/ 154 w 642"/>
              <a:gd name="T19" fmla="*/ 38 h 642"/>
              <a:gd name="T20" fmla="*/ 255 w 642"/>
              <a:gd name="T21" fmla="*/ 37 h 642"/>
              <a:gd name="T22" fmla="*/ 319 w 642"/>
              <a:gd name="T23" fmla="*/ 75 h 642"/>
              <a:gd name="T24" fmla="*/ 384 w 642"/>
              <a:gd name="T25" fmla="*/ 37 h 642"/>
              <a:gd name="T26" fmla="*/ 486 w 642"/>
              <a:gd name="T27" fmla="*/ 39 h 642"/>
              <a:gd name="T28" fmla="*/ 460 w 642"/>
              <a:gd name="T29" fmla="*/ 112 h 642"/>
              <a:gd name="T30" fmla="*/ 523 w 642"/>
              <a:gd name="T31" fmla="*/ 176 h 642"/>
              <a:gd name="T32" fmla="*/ 596 w 642"/>
              <a:gd name="T33" fmla="*/ 151 h 642"/>
              <a:gd name="T34" fmla="*/ 596 w 642"/>
              <a:gd name="T35" fmla="*/ 253 h 642"/>
              <a:gd name="T36" fmla="*/ 561 w 642"/>
              <a:gd name="T37" fmla="*/ 314 h 642"/>
              <a:gd name="T38" fmla="*/ 599 w 642"/>
              <a:gd name="T39" fmla="*/ 379 h 642"/>
              <a:gd name="T40" fmla="*/ 609 w 642"/>
              <a:gd name="T41" fmla="*/ 483 h 642"/>
              <a:gd name="T42" fmla="*/ 529 w 642"/>
              <a:gd name="T43" fmla="*/ 457 h 642"/>
              <a:gd name="T44" fmla="*/ 465 w 642"/>
              <a:gd name="T45" fmla="*/ 527 h 642"/>
              <a:gd name="T46" fmla="*/ 488 w 642"/>
              <a:gd name="T47" fmla="*/ 603 h 642"/>
              <a:gd name="T48" fmla="*/ 385 w 642"/>
              <a:gd name="T49" fmla="*/ 594 h 642"/>
              <a:gd name="T50" fmla="*/ 324 w 642"/>
              <a:gd name="T51" fmla="*/ 562 h 642"/>
              <a:gd name="T52" fmla="*/ 260 w 642"/>
              <a:gd name="T53" fmla="*/ 598 h 642"/>
              <a:gd name="T54" fmla="*/ 191 w 642"/>
              <a:gd name="T55" fmla="*/ 622 h 642"/>
              <a:gd name="T56" fmla="*/ 474 w 642"/>
              <a:gd name="T57" fmla="*/ 393 h 642"/>
              <a:gd name="T58" fmla="*/ 476 w 642"/>
              <a:gd name="T59" fmla="*/ 241 h 642"/>
              <a:gd name="T60" fmla="*/ 151 w 642"/>
              <a:gd name="T61" fmla="*/ 317 h 642"/>
              <a:gd name="T62" fmla="*/ 382 w 642"/>
              <a:gd name="T63" fmla="*/ 47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2" h="642">
                <a:moveTo>
                  <a:pt x="191" y="622"/>
                </a:moveTo>
                <a:cubicBezTo>
                  <a:pt x="153" y="604"/>
                  <a:pt x="153" y="602"/>
                  <a:pt x="174" y="550"/>
                </a:cubicBezTo>
                <a:lnTo>
                  <a:pt x="185" y="524"/>
                </a:lnTo>
                <a:lnTo>
                  <a:pt x="151" y="490"/>
                </a:lnTo>
                <a:lnTo>
                  <a:pt x="117" y="457"/>
                </a:lnTo>
                <a:lnTo>
                  <a:pt x="80" y="472"/>
                </a:lnTo>
                <a:cubicBezTo>
                  <a:pt x="36" y="489"/>
                  <a:pt x="35" y="488"/>
                  <a:pt x="17" y="443"/>
                </a:cubicBezTo>
                <a:cubicBezTo>
                  <a:pt x="0" y="400"/>
                  <a:pt x="1" y="398"/>
                  <a:pt x="43" y="382"/>
                </a:cubicBezTo>
                <a:lnTo>
                  <a:pt x="80" y="367"/>
                </a:lnTo>
                <a:lnTo>
                  <a:pt x="80" y="319"/>
                </a:lnTo>
                <a:lnTo>
                  <a:pt x="80" y="270"/>
                </a:lnTo>
                <a:lnTo>
                  <a:pt x="43" y="254"/>
                </a:lnTo>
                <a:cubicBezTo>
                  <a:pt x="20" y="244"/>
                  <a:pt x="6" y="235"/>
                  <a:pt x="6" y="230"/>
                </a:cubicBezTo>
                <a:cubicBezTo>
                  <a:pt x="6" y="225"/>
                  <a:pt x="12" y="206"/>
                  <a:pt x="20" y="187"/>
                </a:cubicBezTo>
                <a:cubicBezTo>
                  <a:pt x="36" y="148"/>
                  <a:pt x="37" y="147"/>
                  <a:pt x="84" y="166"/>
                </a:cubicBezTo>
                <a:cubicBezTo>
                  <a:pt x="102" y="173"/>
                  <a:pt x="117" y="179"/>
                  <a:pt x="118" y="179"/>
                </a:cubicBezTo>
                <a:cubicBezTo>
                  <a:pt x="119" y="179"/>
                  <a:pt x="134" y="164"/>
                  <a:pt x="150" y="145"/>
                </a:cubicBezTo>
                <a:lnTo>
                  <a:pt x="180" y="111"/>
                </a:lnTo>
                <a:lnTo>
                  <a:pt x="167" y="78"/>
                </a:lnTo>
                <a:cubicBezTo>
                  <a:pt x="160" y="60"/>
                  <a:pt x="154" y="42"/>
                  <a:pt x="154" y="38"/>
                </a:cubicBezTo>
                <a:cubicBezTo>
                  <a:pt x="154" y="31"/>
                  <a:pt x="215" y="0"/>
                  <a:pt x="230" y="0"/>
                </a:cubicBezTo>
                <a:cubicBezTo>
                  <a:pt x="235" y="0"/>
                  <a:pt x="245" y="14"/>
                  <a:pt x="255" y="37"/>
                </a:cubicBezTo>
                <a:lnTo>
                  <a:pt x="272" y="75"/>
                </a:lnTo>
                <a:lnTo>
                  <a:pt x="319" y="75"/>
                </a:lnTo>
                <a:lnTo>
                  <a:pt x="367" y="75"/>
                </a:lnTo>
                <a:lnTo>
                  <a:pt x="384" y="37"/>
                </a:lnTo>
                <a:cubicBezTo>
                  <a:pt x="394" y="14"/>
                  <a:pt x="404" y="0"/>
                  <a:pt x="409" y="0"/>
                </a:cubicBezTo>
                <a:cubicBezTo>
                  <a:pt x="424" y="0"/>
                  <a:pt x="486" y="31"/>
                  <a:pt x="486" y="39"/>
                </a:cubicBezTo>
                <a:cubicBezTo>
                  <a:pt x="486" y="43"/>
                  <a:pt x="480" y="60"/>
                  <a:pt x="473" y="76"/>
                </a:cubicBezTo>
                <a:cubicBezTo>
                  <a:pt x="465" y="92"/>
                  <a:pt x="460" y="109"/>
                  <a:pt x="460" y="112"/>
                </a:cubicBezTo>
                <a:cubicBezTo>
                  <a:pt x="460" y="116"/>
                  <a:pt x="475" y="132"/>
                  <a:pt x="492" y="147"/>
                </a:cubicBezTo>
                <a:lnTo>
                  <a:pt x="523" y="176"/>
                </a:lnTo>
                <a:lnTo>
                  <a:pt x="556" y="164"/>
                </a:lnTo>
                <a:cubicBezTo>
                  <a:pt x="574" y="157"/>
                  <a:pt x="592" y="152"/>
                  <a:pt x="596" y="151"/>
                </a:cubicBezTo>
                <a:cubicBezTo>
                  <a:pt x="608" y="150"/>
                  <a:pt x="642" y="221"/>
                  <a:pt x="635" y="231"/>
                </a:cubicBezTo>
                <a:cubicBezTo>
                  <a:pt x="632" y="236"/>
                  <a:pt x="615" y="246"/>
                  <a:pt x="596" y="253"/>
                </a:cubicBezTo>
                <a:lnTo>
                  <a:pt x="562" y="267"/>
                </a:lnTo>
                <a:lnTo>
                  <a:pt x="561" y="314"/>
                </a:lnTo>
                <a:lnTo>
                  <a:pt x="559" y="362"/>
                </a:lnTo>
                <a:lnTo>
                  <a:pt x="599" y="379"/>
                </a:lnTo>
                <a:cubicBezTo>
                  <a:pt x="621" y="389"/>
                  <a:pt x="639" y="400"/>
                  <a:pt x="640" y="405"/>
                </a:cubicBezTo>
                <a:cubicBezTo>
                  <a:pt x="642" y="417"/>
                  <a:pt x="617" y="480"/>
                  <a:pt x="609" y="483"/>
                </a:cubicBezTo>
                <a:cubicBezTo>
                  <a:pt x="605" y="485"/>
                  <a:pt x="586" y="480"/>
                  <a:pt x="565" y="472"/>
                </a:cubicBezTo>
                <a:lnTo>
                  <a:pt x="529" y="457"/>
                </a:lnTo>
                <a:lnTo>
                  <a:pt x="497" y="490"/>
                </a:lnTo>
                <a:cubicBezTo>
                  <a:pt x="479" y="507"/>
                  <a:pt x="465" y="524"/>
                  <a:pt x="465" y="527"/>
                </a:cubicBezTo>
                <a:cubicBezTo>
                  <a:pt x="465" y="530"/>
                  <a:pt x="470" y="547"/>
                  <a:pt x="478" y="564"/>
                </a:cubicBezTo>
                <a:cubicBezTo>
                  <a:pt x="485" y="582"/>
                  <a:pt x="489" y="599"/>
                  <a:pt x="488" y="603"/>
                </a:cubicBezTo>
                <a:cubicBezTo>
                  <a:pt x="486" y="607"/>
                  <a:pt x="468" y="617"/>
                  <a:pt x="448" y="625"/>
                </a:cubicBezTo>
                <a:cubicBezTo>
                  <a:pt x="405" y="642"/>
                  <a:pt x="403" y="641"/>
                  <a:pt x="385" y="594"/>
                </a:cubicBezTo>
                <a:lnTo>
                  <a:pt x="372" y="563"/>
                </a:lnTo>
                <a:lnTo>
                  <a:pt x="324" y="562"/>
                </a:lnTo>
                <a:lnTo>
                  <a:pt x="275" y="561"/>
                </a:lnTo>
                <a:lnTo>
                  <a:pt x="260" y="598"/>
                </a:lnTo>
                <a:cubicBezTo>
                  <a:pt x="249" y="624"/>
                  <a:pt x="241" y="636"/>
                  <a:pt x="235" y="636"/>
                </a:cubicBezTo>
                <a:cubicBezTo>
                  <a:pt x="229" y="637"/>
                  <a:pt x="210" y="630"/>
                  <a:pt x="191" y="622"/>
                </a:cubicBezTo>
                <a:close/>
                <a:moveTo>
                  <a:pt x="382" y="475"/>
                </a:moveTo>
                <a:cubicBezTo>
                  <a:pt x="415" y="464"/>
                  <a:pt x="456" y="428"/>
                  <a:pt x="474" y="393"/>
                </a:cubicBezTo>
                <a:cubicBezTo>
                  <a:pt x="486" y="370"/>
                  <a:pt x="488" y="360"/>
                  <a:pt x="488" y="316"/>
                </a:cubicBezTo>
                <a:cubicBezTo>
                  <a:pt x="488" y="274"/>
                  <a:pt x="486" y="262"/>
                  <a:pt x="476" y="241"/>
                </a:cubicBezTo>
                <a:cubicBezTo>
                  <a:pt x="432" y="152"/>
                  <a:pt x="325" y="119"/>
                  <a:pt x="237" y="167"/>
                </a:cubicBezTo>
                <a:cubicBezTo>
                  <a:pt x="183" y="196"/>
                  <a:pt x="151" y="251"/>
                  <a:pt x="151" y="317"/>
                </a:cubicBezTo>
                <a:cubicBezTo>
                  <a:pt x="151" y="351"/>
                  <a:pt x="153" y="361"/>
                  <a:pt x="168" y="392"/>
                </a:cubicBezTo>
                <a:cubicBezTo>
                  <a:pt x="208" y="472"/>
                  <a:pt x="293" y="505"/>
                  <a:pt x="382" y="475"/>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Isosceles Triangle 22">
            <a:extLst>
              <a:ext uri="{FF2B5EF4-FFF2-40B4-BE49-F238E27FC236}">
                <a16:creationId xmlns:a16="http://schemas.microsoft.com/office/drawing/2014/main" id="{C5553D5E-C341-4638-BC29-D83FD2B6F46D}"/>
              </a:ext>
            </a:extLst>
          </p:cNvPr>
          <p:cNvSpPr/>
          <p:nvPr/>
        </p:nvSpPr>
        <p:spPr>
          <a:xfrm rot="5400000">
            <a:off x="10100179" y="3801345"/>
            <a:ext cx="131218" cy="107600"/>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D796B2E-C257-4F87-B249-803429FA331B}"/>
              </a:ext>
            </a:extLst>
          </p:cNvPr>
          <p:cNvGrpSpPr/>
          <p:nvPr/>
        </p:nvGrpSpPr>
        <p:grpSpPr>
          <a:xfrm>
            <a:off x="10723840" y="2608504"/>
            <a:ext cx="856066" cy="856064"/>
            <a:chOff x="10510995" y="2564835"/>
            <a:chExt cx="673185" cy="673185"/>
          </a:xfrm>
        </p:grpSpPr>
        <p:sp>
          <p:nvSpPr>
            <p:cNvPr id="25" name="Oval 24">
              <a:extLst>
                <a:ext uri="{FF2B5EF4-FFF2-40B4-BE49-F238E27FC236}">
                  <a16:creationId xmlns:a16="http://schemas.microsoft.com/office/drawing/2014/main" id="{6C6E93BD-FEC0-41BD-91BB-C67E05E3C3BC}"/>
                </a:ext>
              </a:extLst>
            </p:cNvPr>
            <p:cNvSpPr/>
            <p:nvPr/>
          </p:nvSpPr>
          <p:spPr>
            <a:xfrm>
              <a:off x="10510995" y="2564835"/>
              <a:ext cx="673185" cy="6731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Isosceles Triangle 25">
              <a:extLst>
                <a:ext uri="{FF2B5EF4-FFF2-40B4-BE49-F238E27FC236}">
                  <a16:creationId xmlns:a16="http://schemas.microsoft.com/office/drawing/2014/main" id="{D5EF13ED-32D8-46A8-9893-FA13196DF2C6}"/>
                </a:ext>
              </a:extLst>
            </p:cNvPr>
            <p:cNvSpPr/>
            <p:nvPr/>
          </p:nvSpPr>
          <p:spPr>
            <a:xfrm rot="5400000">
              <a:off x="10697646" y="2771280"/>
              <a:ext cx="419561" cy="344043"/>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7" name="Curved Down Arrow 26">
            <a:extLst>
              <a:ext uri="{FF2B5EF4-FFF2-40B4-BE49-F238E27FC236}">
                <a16:creationId xmlns:a16="http://schemas.microsoft.com/office/drawing/2014/main" id="{9236B0C7-E801-46B3-9F58-72E5472429D7}"/>
              </a:ext>
            </a:extLst>
          </p:cNvPr>
          <p:cNvSpPr/>
          <p:nvPr/>
        </p:nvSpPr>
        <p:spPr>
          <a:xfrm flipH="1" flipV="1">
            <a:off x="10347978" y="2611041"/>
            <a:ext cx="856344" cy="878363"/>
          </a:xfrm>
          <a:prstGeom prst="curved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9778659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913F970F-B17B-47B1-AEA4-07ADC03DD6D8}"/>
              </a:ext>
            </a:extLst>
          </p:cNvPr>
          <p:cNvSpPr txBox="1">
            <a:spLocks/>
          </p:cNvSpPr>
          <p:nvPr/>
        </p:nvSpPr>
        <p:spPr>
          <a:xfrm>
            <a:off x="274320" y="1188720"/>
            <a:ext cx="11653523" cy="626342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Aft>
                <a:spcPts val="600"/>
              </a:spcAft>
              <a:defRPr/>
            </a:pPr>
            <a:r>
              <a:rPr lang="en-US">
                <a:solidFill>
                  <a:srgbClr val="505050"/>
                </a:solidFill>
              </a:rPr>
              <a:t>Pods do not, by themselves, self-heal! </a:t>
            </a:r>
          </a:p>
          <a:p>
            <a:pPr lvl="1">
              <a:spcAft>
                <a:spcPts val="600"/>
              </a:spcAft>
              <a:defRPr/>
            </a:pPr>
            <a:r>
              <a:rPr lang="en-US">
                <a:solidFill>
                  <a:srgbClr val="505050"/>
                </a:solidFill>
              </a:rPr>
              <a:t>If a Pod is scheduled to a Node that fails, or if the scheduling operation itself fails, the Pod is deleted; likewise, a Pod won’t survive an eviction due to a lack of resources or Node maintenance. </a:t>
            </a:r>
            <a:br>
              <a:rPr lang="en-US">
                <a:solidFill>
                  <a:srgbClr val="505050"/>
                </a:solidFill>
              </a:rPr>
            </a:br>
            <a:endParaRPr lang="en-US">
              <a:solidFill>
                <a:srgbClr val="505050"/>
              </a:solidFill>
            </a:endParaRPr>
          </a:p>
          <a:p>
            <a:pPr>
              <a:spcAft>
                <a:spcPts val="600"/>
              </a:spcAft>
              <a:defRPr/>
            </a:pPr>
            <a:r>
              <a:rPr lang="en-US"/>
              <a:t>Thus, while it is possible to use Pod directly, it’s far more common in Kubernetes to manage your pods using a Controller. </a:t>
            </a:r>
          </a:p>
          <a:p>
            <a:pPr>
              <a:spcAft>
                <a:spcPts val="600"/>
              </a:spcAft>
              <a:defRPr/>
            </a:pPr>
            <a:endParaRPr lang="en-US"/>
          </a:p>
          <a:p>
            <a:pPr>
              <a:spcAft>
                <a:spcPts val="600"/>
              </a:spcAft>
              <a:defRPr/>
            </a:pPr>
            <a:r>
              <a:rPr lang="en-US"/>
              <a:t>Controllers can create and manage multiple Pods, handling replication and rollout and providing self-healing capabilities at cluster scope. </a:t>
            </a:r>
          </a:p>
          <a:p>
            <a:pPr lvl="1">
              <a:spcAft>
                <a:spcPts val="600"/>
              </a:spcAft>
              <a:defRPr/>
            </a:pPr>
            <a:r>
              <a:rPr lang="en-US"/>
              <a:t>For example, if a Node fails, the Controller might automatically replace the Pod by scheduling an identical replacement on a different Node.</a:t>
            </a:r>
            <a:br>
              <a:rPr lang="en-US"/>
            </a:br>
            <a:endParaRPr lang="en-US"/>
          </a:p>
          <a:p>
            <a:pPr>
              <a:spcAft>
                <a:spcPts val="600"/>
              </a:spcAft>
              <a:defRPr/>
            </a:pPr>
            <a:endParaRPr lang="en-US" sz="2200">
              <a:solidFill>
                <a:srgbClr val="505050"/>
              </a:solidFill>
            </a:endParaRPr>
          </a:p>
          <a:p>
            <a:endParaRPr lang="en-US"/>
          </a:p>
        </p:txBody>
      </p:sp>
      <p:sp>
        <p:nvSpPr>
          <p:cNvPr id="4" name="Title 2">
            <a:extLst>
              <a:ext uri="{FF2B5EF4-FFF2-40B4-BE49-F238E27FC236}">
                <a16:creationId xmlns:a16="http://schemas.microsoft.com/office/drawing/2014/main" id="{77A096AB-9493-44D9-B112-AB372C2D3C05}"/>
              </a:ext>
            </a:extLst>
          </p:cNvPr>
          <p:cNvSpPr>
            <a:spLocks noGrp="1"/>
          </p:cNvSpPr>
          <p:nvPr>
            <p:ph type="title"/>
          </p:nvPr>
        </p:nvSpPr>
        <p:spPr>
          <a:xfrm>
            <a:off x="450376" y="302400"/>
            <a:ext cx="11713508" cy="553998"/>
          </a:xfrm>
        </p:spPr>
        <p:txBody>
          <a:bodyPr>
            <a:normAutofit fontScale="90000"/>
          </a:bodyPr>
          <a:lstStyle/>
          <a:p>
            <a:r>
              <a:rPr lang="en-US" b="0">
                <a:latin typeface="Segoe UI" panose="020B0502040204020203" pitchFamily="34" charset="0"/>
              </a:rPr>
              <a:t>What is a pod? Considerations..</a:t>
            </a:r>
          </a:p>
        </p:txBody>
      </p:sp>
    </p:spTree>
    <p:extLst>
      <p:ext uri="{BB962C8B-B14F-4D97-AF65-F5344CB8AC3E}">
        <p14:creationId xmlns:p14="http://schemas.microsoft.com/office/powerpoint/2010/main" val="15104476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07D533-1395-4F62-8639-CFB135110E52}"/>
              </a:ext>
            </a:extLst>
          </p:cNvPr>
          <p:cNvSpPr txBox="1">
            <a:spLocks/>
          </p:cNvSpPr>
          <p:nvPr/>
        </p:nvSpPr>
        <p:spPr>
          <a:xfrm>
            <a:off x="274320" y="1188720"/>
            <a:ext cx="6513106" cy="419490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Examples of Controllers that contain one or more pods:</a:t>
            </a:r>
          </a:p>
          <a:p>
            <a:pPr lvl="1">
              <a:lnSpc>
                <a:spcPct val="150000"/>
              </a:lnSpc>
            </a:pPr>
            <a:endParaRPr lang="en-US" sz="2800"/>
          </a:p>
          <a:p>
            <a:pPr lvl="1">
              <a:lnSpc>
                <a:spcPct val="150000"/>
              </a:lnSpc>
            </a:pPr>
            <a:r>
              <a:rPr lang="en-US" sz="2800"/>
              <a:t>StatefulSet</a:t>
            </a:r>
          </a:p>
          <a:p>
            <a:pPr lvl="1">
              <a:lnSpc>
                <a:spcPct val="150000"/>
              </a:lnSpc>
            </a:pPr>
            <a:r>
              <a:rPr lang="en-US" sz="2800"/>
              <a:t>DaemonSet</a:t>
            </a:r>
          </a:p>
          <a:p>
            <a:pPr lvl="1">
              <a:lnSpc>
                <a:spcPct val="150000"/>
              </a:lnSpc>
            </a:pPr>
            <a:r>
              <a:rPr lang="en-US" sz="2800"/>
              <a:t>ReplicaSet (+ Deployments)</a:t>
            </a:r>
          </a:p>
          <a:p>
            <a:pPr lvl="1">
              <a:lnSpc>
                <a:spcPct val="150000"/>
              </a:lnSpc>
            </a:pPr>
            <a:r>
              <a:rPr lang="en-US" sz="2800"/>
              <a:t>Jobs</a:t>
            </a:r>
          </a:p>
        </p:txBody>
      </p:sp>
      <p:sp>
        <p:nvSpPr>
          <p:cNvPr id="3" name="Title 2">
            <a:extLst>
              <a:ext uri="{FF2B5EF4-FFF2-40B4-BE49-F238E27FC236}">
                <a16:creationId xmlns:a16="http://schemas.microsoft.com/office/drawing/2014/main" id="{F061B25D-71B7-452F-AD80-0AB5B7304893}"/>
              </a:ext>
            </a:extLst>
          </p:cNvPr>
          <p:cNvSpPr>
            <a:spLocks noGrp="1"/>
          </p:cNvSpPr>
          <p:nvPr>
            <p:ph type="title"/>
          </p:nvPr>
        </p:nvSpPr>
        <p:spPr>
          <a:xfrm>
            <a:off x="607324" y="302400"/>
            <a:ext cx="11556559" cy="553998"/>
          </a:xfrm>
        </p:spPr>
        <p:txBody>
          <a:bodyPr>
            <a:normAutofit fontScale="90000"/>
          </a:bodyPr>
          <a:lstStyle/>
          <a:p>
            <a:r>
              <a:rPr lang="en-US" b="0">
                <a:latin typeface="Segoe UI" panose="020B0502040204020203" pitchFamily="34" charset="0"/>
              </a:rPr>
              <a:t>What is a pod?</a:t>
            </a:r>
          </a:p>
        </p:txBody>
      </p:sp>
      <p:sp>
        <p:nvSpPr>
          <p:cNvPr id="4" name="TextBox 3">
            <a:extLst>
              <a:ext uri="{FF2B5EF4-FFF2-40B4-BE49-F238E27FC236}">
                <a16:creationId xmlns:a16="http://schemas.microsoft.com/office/drawing/2014/main" id="{7D586654-E3DD-4944-BBFB-EE6BA9D8F73F}"/>
              </a:ext>
            </a:extLst>
          </p:cNvPr>
          <p:cNvSpPr txBox="1"/>
          <p:nvPr/>
        </p:nvSpPr>
        <p:spPr>
          <a:xfrm>
            <a:off x="7473124" y="1188720"/>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rPr>
              <a:t>deployment</a:t>
            </a:r>
          </a:p>
        </p:txBody>
      </p:sp>
      <p:sp>
        <p:nvSpPr>
          <p:cNvPr id="5" name="TextBox 4">
            <a:extLst>
              <a:ext uri="{FF2B5EF4-FFF2-40B4-BE49-F238E27FC236}">
                <a16:creationId xmlns:a16="http://schemas.microsoft.com/office/drawing/2014/main" id="{92C06759-E8CD-425A-B9C5-4B364D183055}"/>
              </a:ext>
            </a:extLst>
          </p:cNvPr>
          <p:cNvSpPr txBox="1"/>
          <p:nvPr/>
        </p:nvSpPr>
        <p:spPr>
          <a:xfrm>
            <a:off x="7473124" y="3739697"/>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2600" kern="0">
                <a:solidFill>
                  <a:srgbClr val="505050"/>
                </a:solidFill>
                <a:latin typeface="Segoe UI"/>
                <a:cs typeface="Segoe UI Semilight" panose="020B0402040204020203" pitchFamily="34" charset="0"/>
              </a:rPr>
              <a:t>D</a:t>
            </a:r>
            <a:r>
              <a:rPr kumimoji="0" lang="en-US" sz="2600" b="0" i="0" u="none" strike="noStrike" kern="0" cap="none" spc="0" normalizeH="0" baseline="0" noProof="0" err="1">
                <a:ln>
                  <a:noFill/>
                </a:ln>
                <a:solidFill>
                  <a:srgbClr val="505050"/>
                </a:solidFill>
                <a:effectLst/>
                <a:uLnTx/>
                <a:uFillTx/>
                <a:latin typeface="Segoe UI"/>
                <a:ea typeface="+mn-ea"/>
                <a:cs typeface="Segoe UI Semilight" panose="020B0402040204020203" pitchFamily="34" charset="0"/>
              </a:rPr>
              <a:t>aemonSet</a:t>
            </a:r>
            <a:endPar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17BCFC8C-6789-4816-8C12-A11A06E6CED3}"/>
              </a:ext>
            </a:extLst>
          </p:cNvPr>
          <p:cNvSpPr txBox="1"/>
          <p:nvPr/>
        </p:nvSpPr>
        <p:spPr>
          <a:xfrm>
            <a:off x="7473124" y="2437866"/>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2600" kern="0" err="1">
                <a:solidFill>
                  <a:srgbClr val="505050"/>
                </a:solidFill>
                <a:latin typeface="Segoe UI"/>
                <a:cs typeface="Segoe UI Semilight" panose="020B0402040204020203" pitchFamily="34" charset="0"/>
              </a:rPr>
              <a:t>StatefulSet</a:t>
            </a:r>
            <a:endPar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61B52488-09F1-4BC8-A326-850CDE9C1B0A}"/>
              </a:ext>
            </a:extLst>
          </p:cNvPr>
          <p:cNvSpPr txBox="1"/>
          <p:nvPr/>
        </p:nvSpPr>
        <p:spPr>
          <a:xfrm>
            <a:off x="7473124" y="5041528"/>
            <a:ext cx="3526380" cy="1126534"/>
          </a:xfrm>
          <a:prstGeom prst="rect">
            <a:avLst/>
          </a:prstGeom>
          <a:solidFill>
            <a:schemeClr val="bg1">
              <a:lumMod val="95000"/>
            </a:schemeClr>
          </a:solidFill>
          <a:ln w="6350">
            <a:solidFill>
              <a:schemeClr val="bg1">
                <a:lumMod val="75000"/>
              </a:schemeClr>
            </a:solidFill>
          </a:ln>
        </p:spPr>
        <p:txBody>
          <a:bodyPr wrap="square" lIns="146304" tIns="143366" rIns="146304" bIns="143366" rtlCol="0" anchor="ctr"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err="1">
                <a:ln>
                  <a:noFill/>
                </a:ln>
                <a:solidFill>
                  <a:srgbClr val="505050"/>
                </a:solidFill>
                <a:effectLst/>
                <a:uLnTx/>
                <a:uFillTx/>
                <a:latin typeface="Segoe UI"/>
                <a:ea typeface="+mn-ea"/>
                <a:cs typeface="Segoe UI Semilight" panose="020B0402040204020203" pitchFamily="34" charset="0"/>
              </a:rPr>
              <a:t>ReplicaSet</a:t>
            </a:r>
            <a:endParaRPr kumimoji="0" lang="en-US" sz="2600" b="0" i="0" u="none" strike="noStrike" kern="0" cap="none" spc="0" normalizeH="0" baseline="0" noProof="0">
              <a:ln>
                <a:noFill/>
              </a:ln>
              <a:solidFill>
                <a:srgbClr val="505050"/>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4000881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47BC48-5373-4716-8292-1B75E9D6960E}"/>
              </a:ext>
            </a:extLst>
          </p:cNvPr>
          <p:cNvSpPr>
            <a:spLocks/>
          </p:cNvSpPr>
          <p:nvPr/>
        </p:nvSpPr>
        <p:spPr>
          <a:xfrm>
            <a:off x="694367" y="1291758"/>
            <a:ext cx="6132634" cy="5263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 name="Title 2">
            <a:extLst>
              <a:ext uri="{FF2B5EF4-FFF2-40B4-BE49-F238E27FC236}">
                <a16:creationId xmlns:a16="http://schemas.microsoft.com/office/drawing/2014/main" id="{3AD70801-3833-4B24-B756-C3A7439F20F3}"/>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effectLst/>
                <a:uLnTx/>
                <a:uFillTx/>
                <a:latin typeface="Segoe UI" panose="020B0502040204020203" pitchFamily="34" charset="0"/>
                <a:cs typeface="Segoe UI" panose="020B0502040204020203" pitchFamily="34" charset="0"/>
              </a:rPr>
              <a:t>Kubernetes manifest: Pod</a:t>
            </a:r>
          </a:p>
        </p:txBody>
      </p:sp>
      <p:sp>
        <p:nvSpPr>
          <p:cNvPr id="4" name="Text Placeholder 2">
            <a:extLst>
              <a:ext uri="{FF2B5EF4-FFF2-40B4-BE49-F238E27FC236}">
                <a16:creationId xmlns:a16="http://schemas.microsoft.com/office/drawing/2014/main" id="{EB5E6ABA-88B2-414A-8489-5339D3A2BB58}"/>
              </a:ext>
            </a:extLst>
          </p:cNvPr>
          <p:cNvSpPr txBox="1">
            <a:spLocks/>
          </p:cNvSpPr>
          <p:nvPr/>
        </p:nvSpPr>
        <p:spPr>
          <a:xfrm>
            <a:off x="636249" y="1345617"/>
            <a:ext cx="6133118" cy="5275943"/>
          </a:xfrm>
          <a:prstGeom prst="rect">
            <a:avLst/>
          </a:prstGeom>
          <a:solidFill>
            <a:schemeClr val="bg1"/>
          </a:solidFill>
          <a:ln w="3175">
            <a:solidFill>
              <a:schemeClr val="accent1"/>
            </a:solidFill>
          </a:ln>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apiVersion: v1</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kind: Pod</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metadata:</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name: redis-django</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labels: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app: web</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spec:</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containers: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name: key-value-store</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image: redis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ports: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containerPort: 6379</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name: frontend</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image: django</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ports: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containerPort: 8000</a:t>
            </a:r>
          </a:p>
        </p:txBody>
      </p:sp>
      <p:sp>
        <p:nvSpPr>
          <p:cNvPr id="5" name="Rectangle 4">
            <a:extLst>
              <a:ext uri="{FF2B5EF4-FFF2-40B4-BE49-F238E27FC236}">
                <a16:creationId xmlns:a16="http://schemas.microsoft.com/office/drawing/2014/main" id="{0841ADC2-106C-48E6-A176-2ECCA4B67CFE}"/>
              </a:ext>
            </a:extLst>
          </p:cNvPr>
          <p:cNvSpPr/>
          <p:nvPr/>
        </p:nvSpPr>
        <p:spPr>
          <a:xfrm>
            <a:off x="7924800" y="2070538"/>
            <a:ext cx="3630951" cy="3594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bg1"/>
                </a:solidFill>
              </a:rPr>
              <a:t>pod</a:t>
            </a:r>
            <a:br>
              <a:rPr lang="en-US">
                <a:solidFill>
                  <a:schemeClr val="bg1"/>
                </a:solidFill>
              </a:rPr>
            </a:br>
            <a:r>
              <a:rPr lang="en-US">
                <a:solidFill>
                  <a:schemeClr val="bg1"/>
                </a:solidFill>
              </a:rPr>
              <a:t>name: </a:t>
            </a:r>
            <a:r>
              <a:rPr lang="en-US" err="1">
                <a:solidFill>
                  <a:schemeClr val="bg1"/>
                </a:solidFill>
              </a:rPr>
              <a:t>redis-django</a:t>
            </a:r>
            <a:endParaRPr lang="en-US">
              <a:solidFill>
                <a:schemeClr val="bg1"/>
              </a:solidFill>
            </a:endParaRPr>
          </a:p>
        </p:txBody>
      </p:sp>
      <p:sp>
        <p:nvSpPr>
          <p:cNvPr id="6" name="Rectangle 5">
            <a:extLst>
              <a:ext uri="{FF2B5EF4-FFF2-40B4-BE49-F238E27FC236}">
                <a16:creationId xmlns:a16="http://schemas.microsoft.com/office/drawing/2014/main" id="{D362BF2C-9044-4D4A-8CCB-D155D5DC96E5}"/>
              </a:ext>
            </a:extLst>
          </p:cNvPr>
          <p:cNvSpPr/>
          <p:nvPr/>
        </p:nvSpPr>
        <p:spPr>
          <a:xfrm>
            <a:off x="8202706" y="2935301"/>
            <a:ext cx="1444598" cy="23128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a:t>Container</a:t>
            </a:r>
          </a:p>
          <a:p>
            <a:pPr algn="ctr"/>
            <a:endParaRPr lang="en-US"/>
          </a:p>
          <a:p>
            <a:pPr algn="ctr"/>
            <a:r>
              <a:rPr lang="en-US" sz="1400"/>
              <a:t>key-value-store</a:t>
            </a:r>
          </a:p>
          <a:p>
            <a:pPr algn="ctr"/>
            <a:endParaRPr lang="en-US" sz="1400"/>
          </a:p>
          <a:p>
            <a:pPr algn="ctr"/>
            <a:r>
              <a:rPr lang="en-US" sz="1400"/>
              <a:t>Port 6379</a:t>
            </a:r>
          </a:p>
          <a:p>
            <a:pPr algn="ctr"/>
            <a:endParaRPr lang="en-US" sz="1400"/>
          </a:p>
          <a:p>
            <a:pPr algn="ctr"/>
            <a:r>
              <a:rPr lang="en-US" sz="1400"/>
              <a:t>Image: </a:t>
            </a:r>
            <a:r>
              <a:rPr lang="en-US" sz="1400" err="1"/>
              <a:t>redis-django</a:t>
            </a:r>
            <a:endParaRPr lang="en-US" sz="1400"/>
          </a:p>
        </p:txBody>
      </p:sp>
      <p:sp>
        <p:nvSpPr>
          <p:cNvPr id="7" name="Rectangle 6">
            <a:extLst>
              <a:ext uri="{FF2B5EF4-FFF2-40B4-BE49-F238E27FC236}">
                <a16:creationId xmlns:a16="http://schemas.microsoft.com/office/drawing/2014/main" id="{4E534EFE-E861-419A-8CDF-840E20D74886}"/>
              </a:ext>
            </a:extLst>
          </p:cNvPr>
          <p:cNvSpPr/>
          <p:nvPr/>
        </p:nvSpPr>
        <p:spPr>
          <a:xfrm>
            <a:off x="9925210" y="2935301"/>
            <a:ext cx="1444598" cy="23128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a:t>Container</a:t>
            </a:r>
          </a:p>
          <a:p>
            <a:pPr algn="ctr"/>
            <a:endParaRPr lang="en-US"/>
          </a:p>
          <a:p>
            <a:pPr algn="ctr"/>
            <a:r>
              <a:rPr lang="en-US" sz="1400"/>
              <a:t>frontend</a:t>
            </a:r>
          </a:p>
          <a:p>
            <a:pPr algn="ctr"/>
            <a:endParaRPr lang="en-US" sz="1400"/>
          </a:p>
          <a:p>
            <a:pPr algn="ctr"/>
            <a:r>
              <a:rPr lang="en-US" sz="1400"/>
              <a:t>Port 8000</a:t>
            </a:r>
          </a:p>
          <a:p>
            <a:pPr algn="ctr"/>
            <a:endParaRPr lang="en-US" sz="1400"/>
          </a:p>
          <a:p>
            <a:pPr algn="ctr"/>
            <a:r>
              <a:rPr lang="en-US" sz="1400"/>
              <a:t>Image: </a:t>
            </a:r>
            <a:r>
              <a:rPr lang="en-US" sz="1400" err="1"/>
              <a:t>django</a:t>
            </a:r>
            <a:endParaRPr lang="en-US" sz="1400"/>
          </a:p>
        </p:txBody>
      </p:sp>
      <p:cxnSp>
        <p:nvCxnSpPr>
          <p:cNvPr id="8" name="Straight Connector 7">
            <a:extLst>
              <a:ext uri="{FF2B5EF4-FFF2-40B4-BE49-F238E27FC236}">
                <a16:creationId xmlns:a16="http://schemas.microsoft.com/office/drawing/2014/main" id="{1D031B7D-FAF6-454C-8616-5677BF1FD1EB}"/>
              </a:ext>
            </a:extLst>
          </p:cNvPr>
          <p:cNvCxnSpPr/>
          <p:nvPr/>
        </p:nvCxnSpPr>
        <p:spPr>
          <a:xfrm>
            <a:off x="802720" y="2047932"/>
            <a:ext cx="13132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5D042D-9C4F-40EC-B886-AA8634EAF9C4}"/>
              </a:ext>
            </a:extLst>
          </p:cNvPr>
          <p:cNvCxnSpPr/>
          <p:nvPr/>
        </p:nvCxnSpPr>
        <p:spPr>
          <a:xfrm>
            <a:off x="1083541" y="3865722"/>
            <a:ext cx="14445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3A996D-DF98-4A9E-8477-F3311B6CE918}"/>
              </a:ext>
            </a:extLst>
          </p:cNvPr>
          <p:cNvCxnSpPr/>
          <p:nvPr/>
        </p:nvCxnSpPr>
        <p:spPr>
          <a:xfrm>
            <a:off x="2400109" y="4184470"/>
            <a:ext cx="21150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CD1401C-F06F-4EAC-BA80-F36CCC73720B}"/>
              </a:ext>
            </a:extLst>
          </p:cNvPr>
          <p:cNvCxnSpPr/>
          <p:nvPr/>
        </p:nvCxnSpPr>
        <p:spPr>
          <a:xfrm>
            <a:off x="2437910" y="5403057"/>
            <a:ext cx="11938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4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1F43A3-47C3-474C-9A23-489C8DF87CC8}"/>
              </a:ext>
            </a:extLst>
          </p:cNvPr>
          <p:cNvSpPr txBox="1">
            <a:spLocks/>
          </p:cNvSpPr>
          <p:nvPr/>
        </p:nvSpPr>
        <p:spPr>
          <a:xfrm>
            <a:off x="7224366" y="1188720"/>
            <a:ext cx="4703477" cy="342264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Requests</a:t>
            </a:r>
            <a:r>
              <a:rPr lang="en-US"/>
              <a:t> specify how much resources a container needs.</a:t>
            </a:r>
          </a:p>
          <a:p>
            <a:endParaRPr lang="en-US"/>
          </a:p>
          <a:p>
            <a:r>
              <a:rPr lang="en-US" b="1"/>
              <a:t>Limits</a:t>
            </a:r>
            <a:r>
              <a:rPr lang="en-US"/>
              <a:t> define how much resources a container can consume.</a:t>
            </a:r>
          </a:p>
          <a:p>
            <a:endParaRPr lang="en-US"/>
          </a:p>
          <a:p>
            <a:endParaRPr lang="en-US"/>
          </a:p>
        </p:txBody>
      </p:sp>
      <p:sp>
        <p:nvSpPr>
          <p:cNvPr id="3" name="Title 2">
            <a:extLst>
              <a:ext uri="{FF2B5EF4-FFF2-40B4-BE49-F238E27FC236}">
                <a16:creationId xmlns:a16="http://schemas.microsoft.com/office/drawing/2014/main" id="{0EAAC80B-827B-4994-99E4-27FA0538976B}"/>
              </a:ext>
            </a:extLst>
          </p:cNvPr>
          <p:cNvSpPr>
            <a:spLocks noGrp="1"/>
          </p:cNvSpPr>
          <p:nvPr>
            <p:ph type="title"/>
          </p:nvPr>
        </p:nvSpPr>
        <p:spPr>
          <a:xfrm>
            <a:off x="274320" y="302400"/>
            <a:ext cx="11889564" cy="553998"/>
          </a:xfrm>
        </p:spPr>
        <p:txBody>
          <a:bodyPr>
            <a:normAutofit fontScale="90000"/>
          </a:bodyPr>
          <a:lstStyle/>
          <a:p>
            <a:r>
              <a:rPr lang="en-US" b="0">
                <a:solidFill>
                  <a:srgbClr val="505050"/>
                </a:solidFill>
                <a:latin typeface="Segoe UI" panose="020B0502040204020203" pitchFamily="34" charset="0"/>
              </a:rPr>
              <a:t>Kubernetes manifest: Pod</a:t>
            </a:r>
            <a:endParaRPr lang="en-US" b="0">
              <a:latin typeface="Segoe UI" panose="020B0502040204020203" pitchFamily="34" charset="0"/>
            </a:endParaRPr>
          </a:p>
        </p:txBody>
      </p:sp>
      <p:sp>
        <p:nvSpPr>
          <p:cNvPr id="4" name="Rectangle 3">
            <a:extLst>
              <a:ext uri="{FF2B5EF4-FFF2-40B4-BE49-F238E27FC236}">
                <a16:creationId xmlns:a16="http://schemas.microsoft.com/office/drawing/2014/main" id="{F013171F-A591-47DC-965B-C7EE849D410F}"/>
              </a:ext>
            </a:extLst>
          </p:cNvPr>
          <p:cNvSpPr>
            <a:spLocks/>
          </p:cNvSpPr>
          <p:nvPr/>
        </p:nvSpPr>
        <p:spPr>
          <a:xfrm>
            <a:off x="694367" y="1291758"/>
            <a:ext cx="6132634" cy="5263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21ADD298-4411-4811-95BB-667E17D41EA5}"/>
              </a:ext>
            </a:extLst>
          </p:cNvPr>
          <p:cNvSpPr txBox="1">
            <a:spLocks/>
          </p:cNvSpPr>
          <p:nvPr/>
        </p:nvSpPr>
        <p:spPr>
          <a:xfrm>
            <a:off x="636249" y="1345617"/>
            <a:ext cx="6133118" cy="5275943"/>
          </a:xfrm>
          <a:prstGeom prst="rect">
            <a:avLst/>
          </a:prstGeom>
          <a:solidFill>
            <a:schemeClr val="bg1"/>
          </a:solidFill>
          <a:ln w="3175">
            <a:solidFill>
              <a:schemeClr val="accent1"/>
            </a:solidFill>
          </a:ln>
        </p:spPr>
        <p:txBody>
          <a:bodyPr vert="horz" lIns="147600" tIns="90000" rIns="147600" bIns="90000" rtlCol="0">
            <a:noAutofit/>
          </a:bodyPr>
          <a:lstStyle>
            <a:lvl1pPr marL="342000" indent="-342000" algn="l" defTabSz="914400" rtl="0" eaLnBrk="1" latinLnBrk="0" hangingPunct="1">
              <a:lnSpc>
                <a:spcPct val="90000"/>
              </a:lnSpc>
              <a:spcBef>
                <a:spcPts val="960"/>
              </a:spcBef>
              <a:buFont typeface="Arial" panose="020B0604020202020204" pitchFamily="34" charset="0"/>
              <a:buChar char="•"/>
              <a:defRPr lang="en-US" sz="2600" kern="1200" dirty="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None/>
            </a:pPr>
            <a:r>
              <a:rPr lang="en-US" sz="2000" err="1">
                <a:latin typeface="Consolas" panose="020B0609020204030204" pitchFamily="49" charset="0"/>
                <a:ea typeface="Consolas" charset="0"/>
                <a:cs typeface="Consolas" charset="0"/>
              </a:rPr>
              <a:t>apiVersion</a:t>
            </a:r>
            <a:r>
              <a:rPr lang="en-US" sz="2000">
                <a:latin typeface="Consolas" panose="020B0609020204030204" pitchFamily="49" charset="0"/>
                <a:ea typeface="Consolas" charset="0"/>
                <a:cs typeface="Consolas" charset="0"/>
              </a:rPr>
              <a:t>: v1</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kind: Pod</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metadata:</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name: </a:t>
            </a:r>
            <a:r>
              <a:rPr lang="en-US" sz="2000" err="1">
                <a:latin typeface="Consolas" panose="020B0609020204030204" pitchFamily="49" charset="0"/>
                <a:ea typeface="Consolas" charset="0"/>
                <a:cs typeface="Consolas" charset="0"/>
              </a:rPr>
              <a:t>redis-django</a:t>
            </a:r>
            <a:endParaRPr lang="en-US" sz="2000">
              <a:latin typeface="Consolas" panose="020B0609020204030204" pitchFamily="49" charset="0"/>
              <a:ea typeface="Consolas" charset="0"/>
              <a:cs typeface="Consolas" charset="0"/>
            </a:endParaRPr>
          </a:p>
          <a:p>
            <a:pPr marL="0" indent="0" defTabSz="896386">
              <a:lnSpc>
                <a:spcPct val="100000"/>
              </a:lnSpc>
              <a:spcBef>
                <a:spcPts val="0"/>
              </a:spcBef>
              <a:buSzTx/>
              <a:buNone/>
            </a:pPr>
            <a:r>
              <a:rPr lang="en-US" sz="2000">
                <a:latin typeface="Consolas" panose="020B0609020204030204" pitchFamily="49" charset="0"/>
                <a:ea typeface="Consolas" charset="0"/>
                <a:cs typeface="Consolas" charset="0"/>
              </a:rPr>
              <a:t>  labels:</a:t>
            </a:r>
          </a:p>
          <a:p>
            <a:pPr marL="0" indent="0" defTabSz="896386">
              <a:lnSpc>
                <a:spcPct val="100000"/>
              </a:lnSpc>
              <a:spcBef>
                <a:spcPts val="0"/>
              </a:spcBef>
              <a:buSzTx/>
              <a:buNone/>
            </a:pPr>
            <a:r>
              <a:rPr lang="en-US" sz="2000">
                <a:latin typeface="Consolas" panose="020B0609020204030204" pitchFamily="49" charset="0"/>
                <a:ea typeface="Consolas" charset="0"/>
                <a:cs typeface="Consolas" charset="0"/>
              </a:rPr>
              <a:t>    app: web</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spec:</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containers:</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 name: key-value-store</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image: </a:t>
            </a:r>
            <a:r>
              <a:rPr lang="en-US" sz="2000" err="1">
                <a:latin typeface="Consolas" panose="020B0609020204030204" pitchFamily="49" charset="0"/>
                <a:ea typeface="Consolas" charset="0"/>
                <a:cs typeface="Consolas" charset="0"/>
              </a:rPr>
              <a:t>redis</a:t>
            </a:r>
            <a:endParaRPr lang="en-US" sz="2000">
              <a:latin typeface="Consolas" panose="020B0609020204030204" pitchFamily="49" charset="0"/>
              <a:ea typeface="Consolas" charset="0"/>
              <a:cs typeface="Consolas" charset="0"/>
            </a:endParaRP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resources:</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requests:</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memory: "64Mi"</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a:t>
            </a:r>
            <a:r>
              <a:rPr lang="en-US" sz="2000" err="1">
                <a:latin typeface="Consolas" panose="020B0609020204030204" pitchFamily="49" charset="0"/>
                <a:ea typeface="Consolas" charset="0"/>
                <a:cs typeface="Consolas" charset="0"/>
              </a:rPr>
              <a:t>cpu</a:t>
            </a:r>
            <a:r>
              <a:rPr lang="en-US" sz="2000">
                <a:latin typeface="Consolas" panose="020B0609020204030204" pitchFamily="49" charset="0"/>
                <a:ea typeface="Consolas" charset="0"/>
                <a:cs typeface="Consolas" charset="0"/>
              </a:rPr>
              <a:t>: "250m"</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limits:</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memory: "128Mi"</a:t>
            </a:r>
          </a:p>
          <a:p>
            <a:pPr marL="0" indent="0" defTabSz="896386">
              <a:lnSpc>
                <a:spcPct val="100000"/>
              </a:lnSpc>
              <a:spcBef>
                <a:spcPts val="0"/>
              </a:spcBef>
              <a:buNone/>
            </a:pPr>
            <a:r>
              <a:rPr lang="en-US" sz="2000">
                <a:latin typeface="Consolas" panose="020B0609020204030204" pitchFamily="49" charset="0"/>
                <a:ea typeface="Consolas" charset="0"/>
                <a:cs typeface="Consolas" charset="0"/>
              </a:rPr>
              <a:t>        </a:t>
            </a:r>
            <a:r>
              <a:rPr lang="en-US" sz="2000" err="1">
                <a:latin typeface="Consolas" panose="020B0609020204030204" pitchFamily="49" charset="0"/>
                <a:ea typeface="Consolas" charset="0"/>
                <a:cs typeface="Consolas" charset="0"/>
              </a:rPr>
              <a:t>cpu</a:t>
            </a:r>
            <a:r>
              <a:rPr lang="en-US" sz="2000">
                <a:latin typeface="Consolas" panose="020B0609020204030204" pitchFamily="49" charset="0"/>
                <a:ea typeface="Consolas" charset="0"/>
                <a:cs typeface="Consolas" charset="0"/>
              </a:rPr>
              <a:t>: "500m"</a:t>
            </a:r>
          </a:p>
        </p:txBody>
      </p:sp>
      <p:cxnSp>
        <p:nvCxnSpPr>
          <p:cNvPr id="6" name="Straight Connector 5">
            <a:extLst>
              <a:ext uri="{FF2B5EF4-FFF2-40B4-BE49-F238E27FC236}">
                <a16:creationId xmlns:a16="http://schemas.microsoft.com/office/drawing/2014/main" id="{48F55996-7427-415F-844E-2B472DFF7853}"/>
              </a:ext>
            </a:extLst>
          </p:cNvPr>
          <p:cNvCxnSpPr/>
          <p:nvPr/>
        </p:nvCxnSpPr>
        <p:spPr>
          <a:xfrm>
            <a:off x="1614083" y="5092814"/>
            <a:ext cx="131327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79AE14-28FF-4FC2-AD17-67606D762BE9}"/>
              </a:ext>
            </a:extLst>
          </p:cNvPr>
          <p:cNvCxnSpPr/>
          <p:nvPr/>
        </p:nvCxnSpPr>
        <p:spPr>
          <a:xfrm>
            <a:off x="1664777" y="5996113"/>
            <a:ext cx="89698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9DA7BB8-8291-4D2E-A329-74DA614EBCFD}"/>
              </a:ext>
            </a:extLst>
          </p:cNvPr>
          <p:cNvSpPr txBox="1">
            <a:spLocks/>
          </p:cNvSpPr>
          <p:nvPr/>
        </p:nvSpPr>
        <p:spPr>
          <a:xfrm>
            <a:off x="274320" y="302400"/>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Segoe UI" panose="020B0502040204020203" pitchFamily="34" charset="0"/>
                <a:cs typeface="Segoe UI" panose="020B0502040204020203" pitchFamily="34" charset="0"/>
              </a:rPr>
              <a:t>Kubernetes manifest: Deployment</a:t>
            </a:r>
          </a:p>
        </p:txBody>
      </p:sp>
      <p:sp>
        <p:nvSpPr>
          <p:cNvPr id="3" name="Rectangle 2">
            <a:extLst>
              <a:ext uri="{FF2B5EF4-FFF2-40B4-BE49-F238E27FC236}">
                <a16:creationId xmlns:a16="http://schemas.microsoft.com/office/drawing/2014/main" id="{A3E5C949-C4BA-4947-92AF-5219CD52C542}"/>
              </a:ext>
            </a:extLst>
          </p:cNvPr>
          <p:cNvSpPr>
            <a:spLocks/>
          </p:cNvSpPr>
          <p:nvPr/>
        </p:nvSpPr>
        <p:spPr>
          <a:xfrm>
            <a:off x="493168" y="1225798"/>
            <a:ext cx="6132634" cy="5263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Text Placeholder 2">
            <a:extLst>
              <a:ext uri="{FF2B5EF4-FFF2-40B4-BE49-F238E27FC236}">
                <a16:creationId xmlns:a16="http://schemas.microsoft.com/office/drawing/2014/main" id="{CCCA6043-DD30-4DE2-94E5-D5E9156AC17A}"/>
              </a:ext>
            </a:extLst>
          </p:cNvPr>
          <p:cNvSpPr txBox="1">
            <a:spLocks/>
          </p:cNvSpPr>
          <p:nvPr/>
        </p:nvSpPr>
        <p:spPr>
          <a:xfrm>
            <a:off x="435050" y="1279657"/>
            <a:ext cx="6133118" cy="5275943"/>
          </a:xfrm>
          <a:prstGeom prst="rect">
            <a:avLst/>
          </a:prstGeom>
          <a:solidFill>
            <a:schemeClr val="bg1"/>
          </a:solidFill>
          <a:ln>
            <a:solidFill>
              <a:schemeClr val="accent1"/>
            </a:solidFill>
          </a:ln>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spcBef>
                <a:spcPts val="0"/>
              </a:spcBef>
              <a:buSzTx/>
              <a:buFont typeface="Wingdings" panose="05000000000000000000" pitchFamily="2" charset="2"/>
              <a:buNone/>
            </a:pPr>
            <a:r>
              <a:rPr lang="en-US" sz="2000" err="1">
                <a:latin typeface="Consolas" panose="020B0609020204030204" pitchFamily="49" charset="0"/>
                <a:ea typeface="Consolas" charset="0"/>
                <a:cs typeface="Consolas" charset="0"/>
              </a:rPr>
              <a:t>apiVersion</a:t>
            </a:r>
            <a:r>
              <a:rPr lang="en-US" sz="2000">
                <a:latin typeface="Consolas" panose="020B0609020204030204" pitchFamily="49" charset="0"/>
                <a:ea typeface="Consolas" charset="0"/>
                <a:cs typeface="Consolas" charset="0"/>
              </a:rPr>
              <a:t>: apps/v1beta1</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kind: Deployment</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metadata:</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name: </a:t>
            </a:r>
            <a:r>
              <a:rPr lang="en-US" sz="2000" err="1">
                <a:latin typeface="Consolas" panose="020B0609020204030204" pitchFamily="49" charset="0"/>
                <a:ea typeface="Consolas" charset="0"/>
                <a:cs typeface="Consolas" charset="0"/>
              </a:rPr>
              <a:t>smackweb</a:t>
            </a:r>
            <a:r>
              <a:rPr lang="en-US" sz="2000">
                <a:latin typeface="Consolas" panose="020B0609020204030204" pitchFamily="49" charset="0"/>
                <a:ea typeface="Consolas" charset="0"/>
                <a:cs typeface="Consolas" charset="0"/>
              </a:rPr>
              <a:t>-deploy  </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spec:</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replicas: 4</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template:</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metadata:</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labels: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app: </a:t>
            </a:r>
            <a:r>
              <a:rPr lang="en-US" sz="2000" err="1">
                <a:latin typeface="Consolas" panose="020B0609020204030204" pitchFamily="49" charset="0"/>
                <a:ea typeface="Consolas" charset="0"/>
                <a:cs typeface="Consolas" charset="0"/>
              </a:rPr>
              <a:t>smackweb</a:t>
            </a:r>
            <a:endParaRPr lang="en-US" sz="2000">
              <a:latin typeface="Consolas" panose="020B0609020204030204" pitchFamily="49" charset="0"/>
              <a:ea typeface="Consolas" charset="0"/>
              <a:cs typeface="Consolas" charset="0"/>
            </a:endParaRP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spec:</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containers: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name: </a:t>
            </a:r>
            <a:r>
              <a:rPr lang="en-US" sz="2000" err="1">
                <a:latin typeface="Consolas" panose="020B0609020204030204" pitchFamily="49" charset="0"/>
                <a:ea typeface="Consolas" charset="0"/>
                <a:cs typeface="Consolas" charset="0"/>
              </a:rPr>
              <a:t>smackweb</a:t>
            </a:r>
            <a:endParaRPr lang="en-US" sz="2000">
              <a:latin typeface="Consolas" panose="020B0609020204030204" pitchFamily="49" charset="0"/>
              <a:ea typeface="Consolas" charset="0"/>
              <a:cs typeface="Consolas" charset="0"/>
            </a:endParaRP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image: chzbrgr71/</a:t>
            </a:r>
            <a:r>
              <a:rPr lang="en-US" sz="2000" err="1">
                <a:latin typeface="Consolas" panose="020B0609020204030204" pitchFamily="49" charset="0"/>
                <a:ea typeface="Consolas" charset="0"/>
                <a:cs typeface="Consolas" charset="0"/>
              </a:rPr>
              <a:t>smackweb</a:t>
            </a:r>
            <a:endParaRPr lang="en-US" sz="2000">
              <a:latin typeface="Consolas" panose="020B0609020204030204" pitchFamily="49" charset="0"/>
              <a:ea typeface="Consolas" charset="0"/>
              <a:cs typeface="Consolas" charset="0"/>
            </a:endParaRP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ports:</a:t>
            </a:r>
          </a:p>
          <a:p>
            <a:pPr marL="0" indent="0" defTabSz="896386">
              <a:spcBef>
                <a:spcPts val="0"/>
              </a:spcBef>
              <a:buSzTx/>
              <a:buFont typeface="Wingdings" panose="05000000000000000000" pitchFamily="2" charset="2"/>
              <a:buNone/>
            </a:pPr>
            <a:r>
              <a:rPr lang="en-US" sz="2000">
                <a:latin typeface="Consolas" panose="020B0609020204030204" pitchFamily="49" charset="0"/>
                <a:ea typeface="Consolas" charset="0"/>
                <a:cs typeface="Consolas" charset="0"/>
              </a:rPr>
              <a:t>        - </a:t>
            </a:r>
            <a:r>
              <a:rPr lang="en-US" sz="2000" err="1">
                <a:latin typeface="Consolas" panose="020B0609020204030204" pitchFamily="49" charset="0"/>
                <a:ea typeface="Consolas" charset="0"/>
                <a:cs typeface="Consolas" charset="0"/>
              </a:rPr>
              <a:t>containerPort</a:t>
            </a:r>
            <a:r>
              <a:rPr lang="en-US" sz="2000">
                <a:latin typeface="Consolas" panose="020B0609020204030204" pitchFamily="49" charset="0"/>
                <a:ea typeface="Consolas" charset="0"/>
                <a:cs typeface="Consolas" charset="0"/>
              </a:rPr>
              <a:t>: 8080</a:t>
            </a:r>
          </a:p>
        </p:txBody>
      </p:sp>
      <p:sp>
        <p:nvSpPr>
          <p:cNvPr id="5" name="Rectangle 4">
            <a:extLst>
              <a:ext uri="{FF2B5EF4-FFF2-40B4-BE49-F238E27FC236}">
                <a16:creationId xmlns:a16="http://schemas.microsoft.com/office/drawing/2014/main" id="{A8905808-7C55-42CB-84A3-7F2A33105CA1}"/>
              </a:ext>
            </a:extLst>
          </p:cNvPr>
          <p:cNvSpPr/>
          <p:nvPr/>
        </p:nvSpPr>
        <p:spPr>
          <a:xfrm>
            <a:off x="6941244" y="1279658"/>
            <a:ext cx="1795502" cy="2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bg1"/>
                </a:solidFill>
              </a:rPr>
              <a:t>pod</a:t>
            </a:r>
            <a:br>
              <a:rPr lang="en-US" sz="1600">
                <a:solidFill>
                  <a:schemeClr val="bg1"/>
                </a:solidFill>
              </a:rPr>
            </a:br>
            <a:r>
              <a:rPr lang="en-US" sz="1600">
                <a:solidFill>
                  <a:schemeClr val="bg1"/>
                </a:solidFill>
              </a:rPr>
              <a:t>name: smackweb-deploy-xyz1</a:t>
            </a:r>
          </a:p>
        </p:txBody>
      </p:sp>
      <p:sp>
        <p:nvSpPr>
          <p:cNvPr id="6" name="Rectangle 5">
            <a:extLst>
              <a:ext uri="{FF2B5EF4-FFF2-40B4-BE49-F238E27FC236}">
                <a16:creationId xmlns:a16="http://schemas.microsoft.com/office/drawing/2014/main" id="{7D3C9916-9D55-40BF-A0F5-6A1C1E379DDC}"/>
              </a:ext>
            </a:extLst>
          </p:cNvPr>
          <p:cNvSpPr/>
          <p:nvPr/>
        </p:nvSpPr>
        <p:spPr>
          <a:xfrm>
            <a:off x="7116696" y="2187016"/>
            <a:ext cx="1444598" cy="1387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400"/>
              <a:t>Container</a:t>
            </a:r>
          </a:p>
          <a:p>
            <a:pPr algn="ctr"/>
            <a:endParaRPr lang="en-US" sz="1400"/>
          </a:p>
          <a:p>
            <a:pPr algn="ctr"/>
            <a:r>
              <a:rPr lang="en-US" sz="1100" err="1"/>
              <a:t>smackweb</a:t>
            </a:r>
            <a:endParaRPr lang="en-US" sz="1100"/>
          </a:p>
          <a:p>
            <a:pPr algn="ctr"/>
            <a:r>
              <a:rPr lang="en-US" sz="1100"/>
              <a:t>Port 8080</a:t>
            </a:r>
          </a:p>
          <a:p>
            <a:pPr algn="ctr"/>
            <a:endParaRPr lang="en-US" sz="1100"/>
          </a:p>
          <a:p>
            <a:pPr algn="ctr"/>
            <a:r>
              <a:rPr lang="en-US" sz="1100"/>
              <a:t>Image: </a:t>
            </a:r>
            <a:r>
              <a:rPr lang="en-US" sz="1100" err="1"/>
              <a:t>smackweb</a:t>
            </a:r>
            <a:endParaRPr lang="en-US" sz="1100"/>
          </a:p>
          <a:p>
            <a:pPr algn="ctr"/>
            <a:r>
              <a:rPr lang="en-US" sz="1100"/>
              <a:t>labels: </a:t>
            </a:r>
            <a:r>
              <a:rPr lang="en-US" sz="1100" err="1"/>
              <a:t>smackweb</a:t>
            </a:r>
            <a:endParaRPr lang="en-US" sz="1100"/>
          </a:p>
        </p:txBody>
      </p:sp>
      <p:sp>
        <p:nvSpPr>
          <p:cNvPr id="7" name="Rectangle 6">
            <a:extLst>
              <a:ext uri="{FF2B5EF4-FFF2-40B4-BE49-F238E27FC236}">
                <a16:creationId xmlns:a16="http://schemas.microsoft.com/office/drawing/2014/main" id="{9F1AC4CD-D8B9-4636-9A42-6F893A37BE25}"/>
              </a:ext>
            </a:extLst>
          </p:cNvPr>
          <p:cNvSpPr/>
          <p:nvPr/>
        </p:nvSpPr>
        <p:spPr>
          <a:xfrm>
            <a:off x="8912198" y="1279658"/>
            <a:ext cx="1795502" cy="2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bg1"/>
                </a:solidFill>
              </a:rPr>
              <a:t>pod</a:t>
            </a:r>
            <a:br>
              <a:rPr lang="en-US" sz="1600">
                <a:solidFill>
                  <a:schemeClr val="bg1"/>
                </a:solidFill>
              </a:rPr>
            </a:br>
            <a:r>
              <a:rPr lang="en-US" sz="1600">
                <a:solidFill>
                  <a:schemeClr val="bg1"/>
                </a:solidFill>
              </a:rPr>
              <a:t>name: smackweb-deploy-xyz2</a:t>
            </a:r>
          </a:p>
        </p:txBody>
      </p:sp>
      <p:sp>
        <p:nvSpPr>
          <p:cNvPr id="8" name="Rectangle 7">
            <a:extLst>
              <a:ext uri="{FF2B5EF4-FFF2-40B4-BE49-F238E27FC236}">
                <a16:creationId xmlns:a16="http://schemas.microsoft.com/office/drawing/2014/main" id="{777B2835-31F6-4880-B6DA-C3DC4E2F90CB}"/>
              </a:ext>
            </a:extLst>
          </p:cNvPr>
          <p:cNvSpPr/>
          <p:nvPr/>
        </p:nvSpPr>
        <p:spPr>
          <a:xfrm>
            <a:off x="9087650" y="2187016"/>
            <a:ext cx="1444598" cy="1387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400"/>
              <a:t>Container</a:t>
            </a:r>
          </a:p>
          <a:p>
            <a:pPr algn="ctr"/>
            <a:endParaRPr lang="en-US" sz="1400"/>
          </a:p>
          <a:p>
            <a:pPr algn="ctr"/>
            <a:r>
              <a:rPr lang="en-US" sz="1100" err="1"/>
              <a:t>smackweb</a:t>
            </a:r>
            <a:endParaRPr lang="en-US" sz="1100"/>
          </a:p>
          <a:p>
            <a:pPr algn="ctr"/>
            <a:r>
              <a:rPr lang="en-US" sz="1100"/>
              <a:t>Port 8080</a:t>
            </a:r>
          </a:p>
          <a:p>
            <a:pPr algn="ctr"/>
            <a:endParaRPr lang="en-US" sz="1100"/>
          </a:p>
          <a:p>
            <a:pPr algn="ctr"/>
            <a:r>
              <a:rPr lang="en-US" sz="1100"/>
              <a:t>Image: </a:t>
            </a:r>
            <a:r>
              <a:rPr lang="en-US" sz="1100" err="1"/>
              <a:t>smackweb</a:t>
            </a:r>
            <a:endParaRPr lang="en-US" sz="1100"/>
          </a:p>
          <a:p>
            <a:pPr algn="ctr"/>
            <a:r>
              <a:rPr lang="en-US" sz="1100"/>
              <a:t>labels: </a:t>
            </a:r>
            <a:r>
              <a:rPr lang="en-US" sz="1100" err="1"/>
              <a:t>smackweb</a:t>
            </a:r>
            <a:endParaRPr lang="en-US" sz="1100"/>
          </a:p>
        </p:txBody>
      </p:sp>
      <p:sp>
        <p:nvSpPr>
          <p:cNvPr id="9" name="Rectangle 8">
            <a:extLst>
              <a:ext uri="{FF2B5EF4-FFF2-40B4-BE49-F238E27FC236}">
                <a16:creationId xmlns:a16="http://schemas.microsoft.com/office/drawing/2014/main" id="{F38D8D73-5FE6-44F1-9E58-6E0AB2C9686C}"/>
              </a:ext>
            </a:extLst>
          </p:cNvPr>
          <p:cNvSpPr/>
          <p:nvPr/>
        </p:nvSpPr>
        <p:spPr>
          <a:xfrm>
            <a:off x="6941244" y="3950332"/>
            <a:ext cx="1795502" cy="2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bg1"/>
                </a:solidFill>
              </a:rPr>
              <a:t>pod</a:t>
            </a:r>
            <a:br>
              <a:rPr lang="en-US" sz="1600">
                <a:solidFill>
                  <a:schemeClr val="bg1"/>
                </a:solidFill>
              </a:rPr>
            </a:br>
            <a:r>
              <a:rPr lang="en-US" sz="1600">
                <a:solidFill>
                  <a:schemeClr val="bg1"/>
                </a:solidFill>
              </a:rPr>
              <a:t>name: smackweb-deploy-xyz3</a:t>
            </a:r>
          </a:p>
        </p:txBody>
      </p:sp>
      <p:sp>
        <p:nvSpPr>
          <p:cNvPr id="10" name="Rectangle 9">
            <a:extLst>
              <a:ext uri="{FF2B5EF4-FFF2-40B4-BE49-F238E27FC236}">
                <a16:creationId xmlns:a16="http://schemas.microsoft.com/office/drawing/2014/main" id="{BD0ECFAA-416E-4DB6-9FC2-0F5DEF017F77}"/>
              </a:ext>
            </a:extLst>
          </p:cNvPr>
          <p:cNvSpPr/>
          <p:nvPr/>
        </p:nvSpPr>
        <p:spPr>
          <a:xfrm>
            <a:off x="7116696" y="4857690"/>
            <a:ext cx="1444598" cy="1387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400"/>
              <a:t>Container</a:t>
            </a:r>
          </a:p>
          <a:p>
            <a:pPr algn="ctr"/>
            <a:endParaRPr lang="en-US" sz="1400"/>
          </a:p>
          <a:p>
            <a:pPr algn="ctr"/>
            <a:r>
              <a:rPr lang="en-US" sz="1100" err="1"/>
              <a:t>smackweb</a:t>
            </a:r>
            <a:endParaRPr lang="en-US" sz="1100"/>
          </a:p>
          <a:p>
            <a:pPr algn="ctr"/>
            <a:r>
              <a:rPr lang="en-US" sz="1100"/>
              <a:t>Port 8080</a:t>
            </a:r>
          </a:p>
          <a:p>
            <a:pPr algn="ctr"/>
            <a:endParaRPr lang="en-US" sz="1100"/>
          </a:p>
          <a:p>
            <a:pPr algn="ctr"/>
            <a:r>
              <a:rPr lang="en-US" sz="1100"/>
              <a:t>Image: </a:t>
            </a:r>
            <a:r>
              <a:rPr lang="en-US" sz="1100" err="1"/>
              <a:t>smackweb</a:t>
            </a:r>
            <a:endParaRPr lang="en-US" sz="1100"/>
          </a:p>
          <a:p>
            <a:pPr algn="ctr"/>
            <a:r>
              <a:rPr lang="en-US" sz="1100"/>
              <a:t>labels: </a:t>
            </a:r>
            <a:r>
              <a:rPr lang="en-US" sz="1100" err="1"/>
              <a:t>smackweb</a:t>
            </a:r>
            <a:endParaRPr lang="en-US" sz="1100"/>
          </a:p>
        </p:txBody>
      </p:sp>
      <p:sp>
        <p:nvSpPr>
          <p:cNvPr id="11" name="Rectangle 10">
            <a:extLst>
              <a:ext uri="{FF2B5EF4-FFF2-40B4-BE49-F238E27FC236}">
                <a16:creationId xmlns:a16="http://schemas.microsoft.com/office/drawing/2014/main" id="{88B5F78C-70B3-46AE-B496-F146C1A4059D}"/>
              </a:ext>
            </a:extLst>
          </p:cNvPr>
          <p:cNvSpPr/>
          <p:nvPr/>
        </p:nvSpPr>
        <p:spPr>
          <a:xfrm>
            <a:off x="8921163" y="3950332"/>
            <a:ext cx="1795502" cy="2539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a:solidFill>
                  <a:schemeClr val="bg1"/>
                </a:solidFill>
              </a:rPr>
              <a:t>pod</a:t>
            </a:r>
            <a:br>
              <a:rPr lang="en-US" sz="1600">
                <a:solidFill>
                  <a:schemeClr val="bg1"/>
                </a:solidFill>
              </a:rPr>
            </a:br>
            <a:r>
              <a:rPr lang="en-US" sz="1600">
                <a:solidFill>
                  <a:schemeClr val="bg1"/>
                </a:solidFill>
              </a:rPr>
              <a:t>name: smackweb-deploy-xyz4</a:t>
            </a:r>
          </a:p>
        </p:txBody>
      </p:sp>
      <p:sp>
        <p:nvSpPr>
          <p:cNvPr id="12" name="Rectangle 11">
            <a:extLst>
              <a:ext uri="{FF2B5EF4-FFF2-40B4-BE49-F238E27FC236}">
                <a16:creationId xmlns:a16="http://schemas.microsoft.com/office/drawing/2014/main" id="{A3CFCB2E-F0AA-4DBF-9A4F-86461F3D224F}"/>
              </a:ext>
            </a:extLst>
          </p:cNvPr>
          <p:cNvSpPr/>
          <p:nvPr/>
        </p:nvSpPr>
        <p:spPr>
          <a:xfrm>
            <a:off x="9096615" y="4857690"/>
            <a:ext cx="1444598" cy="1387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US" sz="1400"/>
              <a:t>Container</a:t>
            </a:r>
          </a:p>
          <a:p>
            <a:pPr algn="ctr"/>
            <a:endParaRPr lang="en-US" sz="1400"/>
          </a:p>
          <a:p>
            <a:pPr algn="ctr"/>
            <a:r>
              <a:rPr lang="en-US" sz="1100" err="1"/>
              <a:t>smackweb</a:t>
            </a:r>
            <a:endParaRPr lang="en-US" sz="1100"/>
          </a:p>
          <a:p>
            <a:pPr algn="ctr"/>
            <a:r>
              <a:rPr lang="en-US" sz="1100"/>
              <a:t>Port 8080</a:t>
            </a:r>
          </a:p>
          <a:p>
            <a:pPr algn="ctr"/>
            <a:endParaRPr lang="en-US" sz="1100"/>
          </a:p>
          <a:p>
            <a:pPr algn="ctr"/>
            <a:r>
              <a:rPr lang="en-US" sz="1100"/>
              <a:t>Image: </a:t>
            </a:r>
            <a:r>
              <a:rPr lang="en-US" sz="1100" err="1"/>
              <a:t>smackweb</a:t>
            </a:r>
            <a:endParaRPr lang="en-US" sz="1100"/>
          </a:p>
          <a:p>
            <a:pPr algn="ctr"/>
            <a:r>
              <a:rPr lang="en-US" sz="1100"/>
              <a:t>labels: </a:t>
            </a:r>
            <a:r>
              <a:rPr lang="en-US" sz="1100" err="1"/>
              <a:t>smackweb</a:t>
            </a:r>
            <a:endParaRPr lang="en-US" sz="1100"/>
          </a:p>
        </p:txBody>
      </p:sp>
      <p:cxnSp>
        <p:nvCxnSpPr>
          <p:cNvPr id="13" name="Straight Connector 12">
            <a:extLst>
              <a:ext uri="{FF2B5EF4-FFF2-40B4-BE49-F238E27FC236}">
                <a16:creationId xmlns:a16="http://schemas.microsoft.com/office/drawing/2014/main" id="{AD708E86-32C8-4265-86A1-1072CFDBA8FF}"/>
              </a:ext>
            </a:extLst>
          </p:cNvPr>
          <p:cNvCxnSpPr/>
          <p:nvPr/>
        </p:nvCxnSpPr>
        <p:spPr>
          <a:xfrm>
            <a:off x="1435939" y="1974797"/>
            <a:ext cx="14445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5D571B-3989-4EFE-A401-E4ED1792DBD2}"/>
              </a:ext>
            </a:extLst>
          </p:cNvPr>
          <p:cNvCxnSpPr/>
          <p:nvPr/>
        </p:nvCxnSpPr>
        <p:spPr>
          <a:xfrm>
            <a:off x="822946" y="3166783"/>
            <a:ext cx="15890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ADE81F-BB5C-4B09-867C-F55ED7D3E96E}"/>
              </a:ext>
            </a:extLst>
          </p:cNvPr>
          <p:cNvCxnSpPr/>
          <p:nvPr/>
        </p:nvCxnSpPr>
        <p:spPr>
          <a:xfrm>
            <a:off x="1464989" y="5011912"/>
            <a:ext cx="14445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A70C3E-9E4C-4323-83BF-6BCB8EDD598D}"/>
              </a:ext>
            </a:extLst>
          </p:cNvPr>
          <p:cNvCxnSpPr/>
          <p:nvPr/>
        </p:nvCxnSpPr>
        <p:spPr>
          <a:xfrm>
            <a:off x="1766824" y="5637841"/>
            <a:ext cx="34062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FD0BC6-0301-4F01-8CCF-7834B11A3843}"/>
              </a:ext>
            </a:extLst>
          </p:cNvPr>
          <p:cNvCxnSpPr/>
          <p:nvPr/>
        </p:nvCxnSpPr>
        <p:spPr>
          <a:xfrm>
            <a:off x="1856861" y="6269211"/>
            <a:ext cx="28151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11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0812" y="2529269"/>
            <a:ext cx="4840694" cy="1799462"/>
          </a:xfrm>
        </p:spPr>
        <p:txBody>
          <a:bodyPr>
            <a:normAutofit/>
          </a:bodyPr>
          <a:lstStyle/>
          <a:p>
            <a:r>
              <a:rPr lang="en-US" dirty="0"/>
              <a:t>How to run your </a:t>
            </a:r>
            <a:r>
              <a:rPr lang="en-US"/>
              <a:t>first workload?</a:t>
            </a:r>
            <a:endParaRPr lang="en-US" dirty="0"/>
          </a:p>
        </p:txBody>
      </p:sp>
    </p:spTree>
    <p:extLst>
      <p:ext uri="{BB962C8B-B14F-4D97-AF65-F5344CB8AC3E}">
        <p14:creationId xmlns:p14="http://schemas.microsoft.com/office/powerpoint/2010/main" val="276000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07B0C-D520-4DE9-A218-A926C3816E7B}"/>
              </a:ext>
            </a:extLst>
          </p:cNvPr>
          <p:cNvSpPr>
            <a:spLocks noGrp="1"/>
          </p:cNvSpPr>
          <p:nvPr>
            <p:ph type="title"/>
          </p:nvPr>
        </p:nvSpPr>
        <p:spPr/>
        <p:txBody>
          <a:bodyPr/>
          <a:lstStyle/>
          <a:p>
            <a:r>
              <a:rPr lang="en-US"/>
              <a:t>Cluster Isolation</a:t>
            </a:r>
          </a:p>
        </p:txBody>
      </p:sp>
    </p:spTree>
    <p:extLst>
      <p:ext uri="{BB962C8B-B14F-4D97-AF65-F5344CB8AC3E}">
        <p14:creationId xmlns:p14="http://schemas.microsoft.com/office/powerpoint/2010/main" val="38806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82469A5-C140-46A6-886C-739EF6FD012F}"/>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D4302CB9-99C9-4DDE-94DC-FCE388CB09E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209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6D076-A95A-454A-B87E-61680D90A0BF}"/>
              </a:ext>
            </a:extLst>
          </p:cNvPr>
          <p:cNvPicPr>
            <a:picLocks noChangeAspect="1"/>
          </p:cNvPicPr>
          <p:nvPr/>
        </p:nvPicPr>
        <p:blipFill>
          <a:blip r:embed="rId2"/>
          <a:stretch>
            <a:fillRect/>
          </a:stretch>
        </p:blipFill>
        <p:spPr>
          <a:xfrm>
            <a:off x="1801758" y="765579"/>
            <a:ext cx="8588484" cy="5326842"/>
          </a:xfrm>
          <a:prstGeom prst="rect">
            <a:avLst/>
          </a:prstGeom>
        </p:spPr>
      </p:pic>
    </p:spTree>
    <p:extLst>
      <p:ext uri="{BB962C8B-B14F-4D97-AF65-F5344CB8AC3E}">
        <p14:creationId xmlns:p14="http://schemas.microsoft.com/office/powerpoint/2010/main" val="654305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C9545E49-ABE1-4827-8705-B518B33318A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b="0" i="0" u="none" strike="noStrike" kern="1200" cap="none" spc="-50" normalizeH="0" baseline="0" noProof="0">
                <a:ln w="3175">
                  <a:noFill/>
                </a:ln>
                <a:gradFill>
                  <a:gsLst>
                    <a:gs pos="1250">
                      <a:srgbClr val="1A1A1A"/>
                    </a:gs>
                    <a:gs pos="100000">
                      <a:srgbClr val="1A1A1A"/>
                    </a:gs>
                  </a:gsLst>
                  <a:lin ang="5400000" scaled="0"/>
                </a:gradFill>
                <a:effectLst/>
                <a:uLnTx/>
                <a:uFillTx/>
              </a:rPr>
              <a:t>Cluster Isolation Patterns: </a:t>
            </a:r>
            <a:r>
              <a:rPr kumimoji="0" lang="en-US" b="0" i="0" u="none" strike="noStrike" kern="1200" cap="none" spc="-50" normalizeH="0" baseline="0" noProof="0">
                <a:ln w="3175">
                  <a:noFill/>
                </a:ln>
                <a:gradFill>
                  <a:gsLst>
                    <a:gs pos="1250">
                      <a:srgbClr val="1A1A1A"/>
                    </a:gs>
                    <a:gs pos="100000">
                      <a:srgbClr val="1A1A1A"/>
                    </a:gs>
                  </a:gsLst>
                  <a:lin ang="5400000" scaled="0"/>
                </a:gradFill>
                <a:effectLst/>
                <a:uLnTx/>
                <a:uFillTx/>
              </a:rPr>
              <a:t>Logical Isolation</a:t>
            </a:r>
          </a:p>
        </p:txBody>
      </p:sp>
      <p:grpSp>
        <p:nvGrpSpPr>
          <p:cNvPr id="3" name="Group 2">
            <a:extLst>
              <a:ext uri="{FF2B5EF4-FFF2-40B4-BE49-F238E27FC236}">
                <a16:creationId xmlns:a16="http://schemas.microsoft.com/office/drawing/2014/main" id="{57A7DCA5-81F3-4A83-A890-E3E08F220760}"/>
              </a:ext>
            </a:extLst>
          </p:cNvPr>
          <p:cNvGrpSpPr/>
          <p:nvPr/>
        </p:nvGrpSpPr>
        <p:grpSpPr>
          <a:xfrm>
            <a:off x="838200" y="1598713"/>
            <a:ext cx="5299530" cy="4745816"/>
            <a:chOff x="838200" y="1598713"/>
            <a:chExt cx="5299530" cy="4745816"/>
          </a:xfrm>
        </p:grpSpPr>
        <p:sp>
          <p:nvSpPr>
            <p:cNvPr id="4" name="Rectangle 3">
              <a:extLst>
                <a:ext uri="{FF2B5EF4-FFF2-40B4-BE49-F238E27FC236}">
                  <a16:creationId xmlns:a16="http://schemas.microsoft.com/office/drawing/2014/main" id="{5E13CD00-F7A7-44CC-9831-9B203982B21A}"/>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389D8B02-57EC-46E6-84BA-59FC7B17261B}"/>
                </a:ext>
              </a:extLst>
            </p:cNvPr>
            <p:cNvSpPr txBox="1"/>
            <p:nvPr/>
          </p:nvSpPr>
          <p:spPr>
            <a:xfrm>
              <a:off x="171639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6" name="TextBox 5">
              <a:extLst>
                <a:ext uri="{FF2B5EF4-FFF2-40B4-BE49-F238E27FC236}">
                  <a16:creationId xmlns:a16="http://schemas.microsoft.com/office/drawing/2014/main" id="{29F27E6B-CEFD-4E8E-8BB5-2305FE8409F9}"/>
                </a:ext>
              </a:extLst>
            </p:cNvPr>
            <p:cNvSpPr txBox="1"/>
            <p:nvPr/>
          </p:nvSpPr>
          <p:spPr>
            <a:xfrm>
              <a:off x="455683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DevTeam1</a:t>
              </a:r>
            </a:p>
          </p:txBody>
        </p:sp>
        <p:sp>
          <p:nvSpPr>
            <p:cNvPr id="7" name="TextBox 6">
              <a:extLst>
                <a:ext uri="{FF2B5EF4-FFF2-40B4-BE49-F238E27FC236}">
                  <a16:creationId xmlns:a16="http://schemas.microsoft.com/office/drawing/2014/main" id="{C8177FBB-160D-458E-9852-00C158A9FFE3}"/>
                </a:ext>
              </a:extLst>
            </p:cNvPr>
            <p:cNvSpPr txBox="1"/>
            <p:nvPr/>
          </p:nvSpPr>
          <p:spPr>
            <a:xfrm>
              <a:off x="455683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Staging</a:t>
              </a:r>
            </a:p>
          </p:txBody>
        </p:sp>
        <p:sp>
          <p:nvSpPr>
            <p:cNvPr id="8" name="TextBox 7">
              <a:extLst>
                <a:ext uri="{FF2B5EF4-FFF2-40B4-BE49-F238E27FC236}">
                  <a16:creationId xmlns:a16="http://schemas.microsoft.com/office/drawing/2014/main" id="{F927ACC3-A334-4444-ADBA-D6EEFA5EE67F}"/>
                </a:ext>
              </a:extLst>
            </p:cNvPr>
            <p:cNvSpPr txBox="1"/>
            <p:nvPr/>
          </p:nvSpPr>
          <p:spPr>
            <a:xfrm>
              <a:off x="455683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DevTeam2</a:t>
              </a:r>
            </a:p>
          </p:txBody>
        </p:sp>
        <p:sp>
          <p:nvSpPr>
            <p:cNvPr id="9" name="Rectangle 8">
              <a:extLst>
                <a:ext uri="{FF2B5EF4-FFF2-40B4-BE49-F238E27FC236}">
                  <a16:creationId xmlns:a16="http://schemas.microsoft.com/office/drawing/2014/main" id="{ED950BD1-76D4-48AB-9E12-2018AA10BBD3}"/>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C030AD24-EDFE-4690-9C57-876D4A0A0D5D}"/>
                </a:ext>
              </a:extLst>
            </p:cNvPr>
            <p:cNvSpPr txBox="1"/>
            <p:nvPr/>
          </p:nvSpPr>
          <p:spPr>
            <a:xfrm>
              <a:off x="164438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11" name="TextBox 10">
              <a:extLst>
                <a:ext uri="{FF2B5EF4-FFF2-40B4-BE49-F238E27FC236}">
                  <a16:creationId xmlns:a16="http://schemas.microsoft.com/office/drawing/2014/main" id="{C600A057-189A-4427-B64D-A01A11DFA0A2}"/>
                </a:ext>
              </a:extLst>
            </p:cNvPr>
            <p:cNvSpPr txBox="1"/>
            <p:nvPr/>
          </p:nvSpPr>
          <p:spPr>
            <a:xfrm>
              <a:off x="317299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12" name="TextBox 11">
              <a:extLst>
                <a:ext uri="{FF2B5EF4-FFF2-40B4-BE49-F238E27FC236}">
                  <a16:creationId xmlns:a16="http://schemas.microsoft.com/office/drawing/2014/main" id="{ABC8A18E-5F24-44DA-8B29-EDE2C24A4951}"/>
                </a:ext>
              </a:extLst>
            </p:cNvPr>
            <p:cNvSpPr txBox="1"/>
            <p:nvPr/>
          </p:nvSpPr>
          <p:spPr>
            <a:xfrm>
              <a:off x="164438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Node2</a:t>
              </a:r>
            </a:p>
          </p:txBody>
        </p:sp>
        <p:sp>
          <p:nvSpPr>
            <p:cNvPr id="13" name="TextBox 12">
              <a:extLst>
                <a:ext uri="{FF2B5EF4-FFF2-40B4-BE49-F238E27FC236}">
                  <a16:creationId xmlns:a16="http://schemas.microsoft.com/office/drawing/2014/main" id="{F423CADA-142A-4B2E-9C2D-AD879694176F}"/>
                </a:ext>
              </a:extLst>
            </p:cNvPr>
            <p:cNvSpPr txBox="1"/>
            <p:nvPr/>
          </p:nvSpPr>
          <p:spPr>
            <a:xfrm>
              <a:off x="317299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grpSp>
          <p:nvGrpSpPr>
            <p:cNvPr id="14" name="Group 13">
              <a:extLst>
                <a:ext uri="{FF2B5EF4-FFF2-40B4-BE49-F238E27FC236}">
                  <a16:creationId xmlns:a16="http://schemas.microsoft.com/office/drawing/2014/main" id="{214E5E75-8C0A-4999-AE7D-4C0B57D24E5D}"/>
                </a:ext>
              </a:extLst>
            </p:cNvPr>
            <p:cNvGrpSpPr/>
            <p:nvPr/>
          </p:nvGrpSpPr>
          <p:grpSpPr>
            <a:xfrm>
              <a:off x="1444498" y="4440003"/>
              <a:ext cx="1302075" cy="1580133"/>
              <a:chOff x="1344705" y="4392613"/>
              <a:chExt cx="1302075" cy="1580133"/>
            </a:xfrm>
          </p:grpSpPr>
          <p:sp>
            <p:nvSpPr>
              <p:cNvPr id="35" name="Rectangle 34">
                <a:extLst>
                  <a:ext uri="{FF2B5EF4-FFF2-40B4-BE49-F238E27FC236}">
                    <a16:creationId xmlns:a16="http://schemas.microsoft.com/office/drawing/2014/main" id="{607ADA37-7805-438E-A124-DB8FEA5B757B}"/>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6" name="Group 35">
                <a:extLst>
                  <a:ext uri="{FF2B5EF4-FFF2-40B4-BE49-F238E27FC236}">
                    <a16:creationId xmlns:a16="http://schemas.microsoft.com/office/drawing/2014/main" id="{85F37035-76BF-4D90-8E07-BCE1F95F3918}"/>
                  </a:ext>
                </a:extLst>
              </p:cNvPr>
              <p:cNvGrpSpPr/>
              <p:nvPr/>
            </p:nvGrpSpPr>
            <p:grpSpPr>
              <a:xfrm>
                <a:off x="1422630" y="4631931"/>
                <a:ext cx="1146225" cy="1101497"/>
                <a:chOff x="1435674" y="4610442"/>
                <a:chExt cx="1146225" cy="1101497"/>
              </a:xfrm>
            </p:grpSpPr>
            <p:sp>
              <p:nvSpPr>
                <p:cNvPr id="37" name="Rectangle 36">
                  <a:extLst>
                    <a:ext uri="{FF2B5EF4-FFF2-40B4-BE49-F238E27FC236}">
                      <a16:creationId xmlns:a16="http://schemas.microsoft.com/office/drawing/2014/main" id="{8B7A05B5-A3D6-4C05-9FC2-FD88AEEB3773}"/>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38" name="Rectangle 37">
                  <a:extLst>
                    <a:ext uri="{FF2B5EF4-FFF2-40B4-BE49-F238E27FC236}">
                      <a16:creationId xmlns:a16="http://schemas.microsoft.com/office/drawing/2014/main" id="{6894AFF9-DBB0-4985-81A4-D337DEDE859C}"/>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39" name="Rectangle 38">
                  <a:extLst>
                    <a:ext uri="{FF2B5EF4-FFF2-40B4-BE49-F238E27FC236}">
                      <a16:creationId xmlns:a16="http://schemas.microsoft.com/office/drawing/2014/main" id="{E3CFAAAD-B369-492A-8F09-9FD60213D08E}"/>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40" name="Rectangle 39">
                  <a:extLst>
                    <a:ext uri="{FF2B5EF4-FFF2-40B4-BE49-F238E27FC236}">
                      <a16:creationId xmlns:a16="http://schemas.microsoft.com/office/drawing/2014/main" id="{2D2F0A13-0838-4DFC-A085-D8424AEFAA2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grpSp>
        <p:sp>
          <p:nvSpPr>
            <p:cNvPr id="15" name="Rectangle 14">
              <a:extLst>
                <a:ext uri="{FF2B5EF4-FFF2-40B4-BE49-F238E27FC236}">
                  <a16:creationId xmlns:a16="http://schemas.microsoft.com/office/drawing/2014/main" id="{BEA70F19-4C63-4F4C-9C67-D583A2C5698E}"/>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626D6D70-C841-4383-AC90-C6BB7A207F40}"/>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7" name="Rectangle 16">
              <a:extLst>
                <a:ext uri="{FF2B5EF4-FFF2-40B4-BE49-F238E27FC236}">
                  <a16:creationId xmlns:a16="http://schemas.microsoft.com/office/drawing/2014/main" id="{7E7D051E-9740-497F-BC84-F6ED488A4734}"/>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8" name="Rectangle 17">
              <a:extLst>
                <a:ext uri="{FF2B5EF4-FFF2-40B4-BE49-F238E27FC236}">
                  <a16:creationId xmlns:a16="http://schemas.microsoft.com/office/drawing/2014/main" id="{E50F9E13-9DA2-4BEE-9A24-0BAD7F2211DA}"/>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19" name="Rectangle 18">
              <a:extLst>
                <a:ext uri="{FF2B5EF4-FFF2-40B4-BE49-F238E27FC236}">
                  <a16:creationId xmlns:a16="http://schemas.microsoft.com/office/drawing/2014/main" id="{C5281FF3-33D6-423D-90BD-55F9C291C3B9}"/>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nvGrpSpPr>
            <p:cNvPr id="20" name="Group 19">
              <a:extLst>
                <a:ext uri="{FF2B5EF4-FFF2-40B4-BE49-F238E27FC236}">
                  <a16:creationId xmlns:a16="http://schemas.microsoft.com/office/drawing/2014/main" id="{AEFF7C94-6A94-43BA-A334-7E19690E6101}"/>
                </a:ext>
              </a:extLst>
            </p:cNvPr>
            <p:cNvGrpSpPr/>
            <p:nvPr/>
          </p:nvGrpSpPr>
          <p:grpSpPr>
            <a:xfrm>
              <a:off x="1444498" y="2486512"/>
              <a:ext cx="1302075" cy="1580133"/>
              <a:chOff x="-918204" y="2439122"/>
              <a:chExt cx="1302075" cy="1580133"/>
            </a:xfrm>
          </p:grpSpPr>
          <p:sp>
            <p:nvSpPr>
              <p:cNvPr id="30" name="Rectangle 29">
                <a:extLst>
                  <a:ext uri="{FF2B5EF4-FFF2-40B4-BE49-F238E27FC236}">
                    <a16:creationId xmlns:a16="http://schemas.microsoft.com/office/drawing/2014/main" id="{81E11E74-B285-4A39-8C18-2ED5521C46AF}"/>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4EAC5EA1-88F3-4EB4-899A-404F5C876786}"/>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32" name="Rectangle 31">
                <a:extLst>
                  <a:ext uri="{FF2B5EF4-FFF2-40B4-BE49-F238E27FC236}">
                    <a16:creationId xmlns:a16="http://schemas.microsoft.com/office/drawing/2014/main" id="{AC2DF662-620F-48B0-974F-CC40DC5AF8D4}"/>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33" name="Rectangle 32">
                <a:extLst>
                  <a:ext uri="{FF2B5EF4-FFF2-40B4-BE49-F238E27FC236}">
                    <a16:creationId xmlns:a16="http://schemas.microsoft.com/office/drawing/2014/main" id="{E64FE93A-6532-4E80-9411-37F7D21DAD6B}"/>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34" name="Rectangle 33">
                <a:extLst>
                  <a:ext uri="{FF2B5EF4-FFF2-40B4-BE49-F238E27FC236}">
                    <a16:creationId xmlns:a16="http://schemas.microsoft.com/office/drawing/2014/main" id="{C0B585A5-E5B4-4BAD-B226-69B406DE0FF0}"/>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grpSp>
        <p:sp>
          <p:nvSpPr>
            <p:cNvPr id="21" name="Rectangle 20">
              <a:extLst>
                <a:ext uri="{FF2B5EF4-FFF2-40B4-BE49-F238E27FC236}">
                  <a16:creationId xmlns:a16="http://schemas.microsoft.com/office/drawing/2014/main" id="{076C71EE-1624-4992-98F4-C33349B8A775}"/>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9B6C1ECC-5917-4EE2-AEA0-D1068EA24503}"/>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23" name="Rectangle 22">
              <a:extLst>
                <a:ext uri="{FF2B5EF4-FFF2-40B4-BE49-F238E27FC236}">
                  <a16:creationId xmlns:a16="http://schemas.microsoft.com/office/drawing/2014/main" id="{57E5675D-C043-4F83-8C2D-69B8A322C721}"/>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24" name="Rectangle 23">
              <a:extLst>
                <a:ext uri="{FF2B5EF4-FFF2-40B4-BE49-F238E27FC236}">
                  <a16:creationId xmlns:a16="http://schemas.microsoft.com/office/drawing/2014/main" id="{E9E166BE-699A-4E82-B8CC-2D2ED856D8DA}"/>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25" name="Rectangle 24">
              <a:extLst>
                <a:ext uri="{FF2B5EF4-FFF2-40B4-BE49-F238E27FC236}">
                  <a16:creationId xmlns:a16="http://schemas.microsoft.com/office/drawing/2014/main" id="{9F0C08D9-7FBA-47CA-BD9F-BB084064E32B}"/>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26" name="Picture 25">
              <a:extLst>
                <a:ext uri="{FF2B5EF4-FFF2-40B4-BE49-F238E27FC236}">
                  <a16:creationId xmlns:a16="http://schemas.microsoft.com/office/drawing/2014/main" id="{F7D8F11D-740F-42A6-BD90-9773CF0EBE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27" name="Rounded Rectangle 6">
              <a:extLst>
                <a:ext uri="{FF2B5EF4-FFF2-40B4-BE49-F238E27FC236}">
                  <a16:creationId xmlns:a16="http://schemas.microsoft.com/office/drawing/2014/main" id="{0F0384D9-B824-430B-82FA-336810E4ED97}"/>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 name="Rounded Rectangle 114">
              <a:extLst>
                <a:ext uri="{FF2B5EF4-FFF2-40B4-BE49-F238E27FC236}">
                  <a16:creationId xmlns:a16="http://schemas.microsoft.com/office/drawing/2014/main" id="{0A333F26-CA57-4305-837E-937848C54881}"/>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 name="Rounded Rectangle 115">
              <a:extLst>
                <a:ext uri="{FF2B5EF4-FFF2-40B4-BE49-F238E27FC236}">
                  <a16:creationId xmlns:a16="http://schemas.microsoft.com/office/drawing/2014/main" id="{55F55ACD-DDD6-4096-8E52-50A1974CAAEE}"/>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1" name="Rectangle 40">
            <a:extLst>
              <a:ext uri="{FF2B5EF4-FFF2-40B4-BE49-F238E27FC236}">
                <a16:creationId xmlns:a16="http://schemas.microsoft.com/office/drawing/2014/main" id="{ADE33347-64B6-4255-BBA7-3615A7C46546}"/>
              </a:ext>
            </a:extLst>
          </p:cNvPr>
          <p:cNvSpPr/>
          <p:nvPr/>
        </p:nvSpPr>
        <p:spPr>
          <a:xfrm>
            <a:off x="650528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29053B01-060B-47C1-92A7-A72C2275660C}"/>
              </a:ext>
            </a:extLst>
          </p:cNvPr>
          <p:cNvSpPr txBox="1"/>
          <p:nvPr/>
        </p:nvSpPr>
        <p:spPr>
          <a:xfrm>
            <a:off x="7383474" y="1654129"/>
            <a:ext cx="22869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43" name="TextBox 42">
            <a:extLst>
              <a:ext uri="{FF2B5EF4-FFF2-40B4-BE49-F238E27FC236}">
                <a16:creationId xmlns:a16="http://schemas.microsoft.com/office/drawing/2014/main" id="{917E82CF-FDA8-43D3-B0B9-34CEA5E889B5}"/>
              </a:ext>
            </a:extLst>
          </p:cNvPr>
          <p:cNvSpPr txBox="1"/>
          <p:nvPr/>
        </p:nvSpPr>
        <p:spPr>
          <a:xfrm>
            <a:off x="10223919" y="2486512"/>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Team1</a:t>
            </a:r>
          </a:p>
        </p:txBody>
      </p:sp>
      <p:sp>
        <p:nvSpPr>
          <p:cNvPr id="44" name="TextBox 43">
            <a:extLst>
              <a:ext uri="{FF2B5EF4-FFF2-40B4-BE49-F238E27FC236}">
                <a16:creationId xmlns:a16="http://schemas.microsoft.com/office/drawing/2014/main" id="{2BE10A86-8E39-49B6-B010-641235801291}"/>
              </a:ext>
            </a:extLst>
          </p:cNvPr>
          <p:cNvSpPr txBox="1"/>
          <p:nvPr/>
        </p:nvSpPr>
        <p:spPr>
          <a:xfrm>
            <a:off x="10223919" y="3451997"/>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Team2</a:t>
            </a:r>
          </a:p>
        </p:txBody>
      </p:sp>
      <p:sp>
        <p:nvSpPr>
          <p:cNvPr id="45" name="TextBox 44">
            <a:extLst>
              <a:ext uri="{FF2B5EF4-FFF2-40B4-BE49-F238E27FC236}">
                <a16:creationId xmlns:a16="http://schemas.microsoft.com/office/drawing/2014/main" id="{334B2005-6972-4A41-9CE2-1FC055317583}"/>
              </a:ext>
            </a:extLst>
          </p:cNvPr>
          <p:cNvSpPr txBox="1"/>
          <p:nvPr/>
        </p:nvSpPr>
        <p:spPr>
          <a:xfrm>
            <a:off x="10223919" y="5405488"/>
            <a:ext cx="1580891" cy="338554"/>
          </a:xfrm>
          <a:prstGeom prst="rect">
            <a:avLst/>
          </a:prstGeom>
          <a:solidFill>
            <a:schemeClr val="bg1"/>
          </a:solidFill>
        </p:spPr>
        <p:txBody>
          <a:bodyPr wrap="square" t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Team3</a:t>
            </a:r>
          </a:p>
        </p:txBody>
      </p:sp>
      <p:sp>
        <p:nvSpPr>
          <p:cNvPr id="46" name="Rectangle 45">
            <a:extLst>
              <a:ext uri="{FF2B5EF4-FFF2-40B4-BE49-F238E27FC236}">
                <a16:creationId xmlns:a16="http://schemas.microsoft.com/office/drawing/2014/main" id="{E892ED53-86A6-46F4-8C41-7D7554065CE6}"/>
              </a:ext>
            </a:extLst>
          </p:cNvPr>
          <p:cNvSpPr/>
          <p:nvPr/>
        </p:nvSpPr>
        <p:spPr>
          <a:xfrm>
            <a:off x="684793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B5800A8-C1C0-4D0D-BFA9-9B3B15915AD2}"/>
              </a:ext>
            </a:extLst>
          </p:cNvPr>
          <p:cNvSpPr txBox="1"/>
          <p:nvPr/>
        </p:nvSpPr>
        <p:spPr>
          <a:xfrm>
            <a:off x="7311461" y="2163247"/>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Node0</a:t>
            </a:r>
          </a:p>
        </p:txBody>
      </p:sp>
      <p:sp>
        <p:nvSpPr>
          <p:cNvPr id="48" name="TextBox 47">
            <a:extLst>
              <a:ext uri="{FF2B5EF4-FFF2-40B4-BE49-F238E27FC236}">
                <a16:creationId xmlns:a16="http://schemas.microsoft.com/office/drawing/2014/main" id="{9C44E44B-F724-44AC-BFC0-1ED514647AE7}"/>
              </a:ext>
            </a:extLst>
          </p:cNvPr>
          <p:cNvSpPr txBox="1"/>
          <p:nvPr/>
        </p:nvSpPr>
        <p:spPr>
          <a:xfrm>
            <a:off x="8840079" y="2168236"/>
            <a:ext cx="902308"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Node1</a:t>
            </a:r>
          </a:p>
        </p:txBody>
      </p:sp>
      <p:sp>
        <p:nvSpPr>
          <p:cNvPr id="49" name="TextBox 48">
            <a:extLst>
              <a:ext uri="{FF2B5EF4-FFF2-40B4-BE49-F238E27FC236}">
                <a16:creationId xmlns:a16="http://schemas.microsoft.com/office/drawing/2014/main" id="{F2C07F39-CC7F-4F80-8997-6F19CC7C0BD7}"/>
              </a:ext>
            </a:extLst>
          </p:cNvPr>
          <p:cNvSpPr txBox="1"/>
          <p:nvPr/>
        </p:nvSpPr>
        <p:spPr>
          <a:xfrm>
            <a:off x="7311461" y="4133514"/>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Node3</a:t>
            </a:r>
          </a:p>
        </p:txBody>
      </p:sp>
      <p:sp>
        <p:nvSpPr>
          <p:cNvPr id="50" name="TextBox 49">
            <a:extLst>
              <a:ext uri="{FF2B5EF4-FFF2-40B4-BE49-F238E27FC236}">
                <a16:creationId xmlns:a16="http://schemas.microsoft.com/office/drawing/2014/main" id="{62812BBF-30D4-4163-9734-B47C6E2918C3}"/>
              </a:ext>
            </a:extLst>
          </p:cNvPr>
          <p:cNvSpPr txBox="1"/>
          <p:nvPr/>
        </p:nvSpPr>
        <p:spPr>
          <a:xfrm>
            <a:off x="8840079" y="4132271"/>
            <a:ext cx="9023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Node4</a:t>
            </a:r>
          </a:p>
        </p:txBody>
      </p:sp>
      <p:sp>
        <p:nvSpPr>
          <p:cNvPr id="51" name="Rectangle 50">
            <a:extLst>
              <a:ext uri="{FF2B5EF4-FFF2-40B4-BE49-F238E27FC236}">
                <a16:creationId xmlns:a16="http://schemas.microsoft.com/office/drawing/2014/main" id="{85EAF669-2028-45B5-BB1F-B0C2E5F6FA17}"/>
              </a:ext>
            </a:extLst>
          </p:cNvPr>
          <p:cNvSpPr/>
          <p:nvPr/>
        </p:nvSpPr>
        <p:spPr>
          <a:xfrm>
            <a:off x="7111578"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2" name="Rectangle 51">
            <a:extLst>
              <a:ext uri="{FF2B5EF4-FFF2-40B4-BE49-F238E27FC236}">
                <a16:creationId xmlns:a16="http://schemas.microsoft.com/office/drawing/2014/main" id="{C58ED179-7DD1-43C9-BDC8-00F8BF2E0CCB}"/>
              </a:ext>
            </a:extLst>
          </p:cNvPr>
          <p:cNvSpPr/>
          <p:nvPr/>
        </p:nvSpPr>
        <p:spPr>
          <a:xfrm>
            <a:off x="7189503"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3" name="Rectangle 52">
            <a:extLst>
              <a:ext uri="{FF2B5EF4-FFF2-40B4-BE49-F238E27FC236}">
                <a16:creationId xmlns:a16="http://schemas.microsoft.com/office/drawing/2014/main" id="{AD94D55E-6ABC-43DA-BFBB-620A4633EF35}"/>
              </a:ext>
            </a:extLst>
          </p:cNvPr>
          <p:cNvSpPr/>
          <p:nvPr/>
        </p:nvSpPr>
        <p:spPr>
          <a:xfrm>
            <a:off x="7772207"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4" name="Rectangle 53">
            <a:extLst>
              <a:ext uri="{FF2B5EF4-FFF2-40B4-BE49-F238E27FC236}">
                <a16:creationId xmlns:a16="http://schemas.microsoft.com/office/drawing/2014/main" id="{DEDFB04B-3EE9-4880-ABA3-5F12D26082E8}"/>
              </a:ext>
            </a:extLst>
          </p:cNvPr>
          <p:cNvSpPr/>
          <p:nvPr/>
        </p:nvSpPr>
        <p:spPr>
          <a:xfrm>
            <a:off x="7801192"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5" name="Rectangle 54">
            <a:extLst>
              <a:ext uri="{FF2B5EF4-FFF2-40B4-BE49-F238E27FC236}">
                <a16:creationId xmlns:a16="http://schemas.microsoft.com/office/drawing/2014/main" id="{A3AF1BAC-0666-40D0-B911-08F8BBB6D447}"/>
              </a:ext>
            </a:extLst>
          </p:cNvPr>
          <p:cNvSpPr/>
          <p:nvPr/>
        </p:nvSpPr>
        <p:spPr>
          <a:xfrm>
            <a:off x="7189503"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6" name="Rectangle 55">
            <a:extLst>
              <a:ext uri="{FF2B5EF4-FFF2-40B4-BE49-F238E27FC236}">
                <a16:creationId xmlns:a16="http://schemas.microsoft.com/office/drawing/2014/main" id="{FF3EA9D7-60BF-47BA-87AF-0A5A6F8A6A3A}"/>
              </a:ext>
            </a:extLst>
          </p:cNvPr>
          <p:cNvSpPr/>
          <p:nvPr/>
        </p:nvSpPr>
        <p:spPr>
          <a:xfrm>
            <a:off x="864019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7" name="Rectangle 56">
            <a:extLst>
              <a:ext uri="{FF2B5EF4-FFF2-40B4-BE49-F238E27FC236}">
                <a16:creationId xmlns:a16="http://schemas.microsoft.com/office/drawing/2014/main" id="{024133A9-8D5C-4930-A300-C4B57E28EDBE}"/>
              </a:ext>
            </a:extLst>
          </p:cNvPr>
          <p:cNvSpPr/>
          <p:nvPr/>
        </p:nvSpPr>
        <p:spPr>
          <a:xfrm>
            <a:off x="8718121" y="4679321"/>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8" name="Rectangle 57">
            <a:extLst>
              <a:ext uri="{FF2B5EF4-FFF2-40B4-BE49-F238E27FC236}">
                <a16:creationId xmlns:a16="http://schemas.microsoft.com/office/drawing/2014/main" id="{177DDAA7-2239-4E59-B4EB-4D69FE2E0D67}"/>
              </a:ext>
            </a:extLst>
          </p:cNvPr>
          <p:cNvSpPr/>
          <p:nvPr/>
        </p:nvSpPr>
        <p:spPr>
          <a:xfrm>
            <a:off x="9300825" y="4683804"/>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59" name="Rectangle 58">
            <a:extLst>
              <a:ext uri="{FF2B5EF4-FFF2-40B4-BE49-F238E27FC236}">
                <a16:creationId xmlns:a16="http://schemas.microsoft.com/office/drawing/2014/main" id="{8AA612D0-BB60-4A25-84DB-9A47C0AC13C1}"/>
              </a:ext>
            </a:extLst>
          </p:cNvPr>
          <p:cNvSpPr/>
          <p:nvPr/>
        </p:nvSpPr>
        <p:spPr>
          <a:xfrm>
            <a:off x="9329810" y="5405488"/>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0" name="Rectangle 59">
            <a:extLst>
              <a:ext uri="{FF2B5EF4-FFF2-40B4-BE49-F238E27FC236}">
                <a16:creationId xmlns:a16="http://schemas.microsoft.com/office/drawing/2014/main" id="{6AEFA541-8F05-4D68-A676-B35D549EEFC9}"/>
              </a:ext>
            </a:extLst>
          </p:cNvPr>
          <p:cNvSpPr/>
          <p:nvPr/>
        </p:nvSpPr>
        <p:spPr>
          <a:xfrm>
            <a:off x="8718121" y="5412404"/>
            <a:ext cx="534536" cy="368414"/>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1" name="Rectangle 60">
            <a:extLst>
              <a:ext uri="{FF2B5EF4-FFF2-40B4-BE49-F238E27FC236}">
                <a16:creationId xmlns:a16="http://schemas.microsoft.com/office/drawing/2014/main" id="{DC7CED53-0027-42C8-AA70-C209A34C5909}"/>
              </a:ext>
            </a:extLst>
          </p:cNvPr>
          <p:cNvSpPr/>
          <p:nvPr/>
        </p:nvSpPr>
        <p:spPr>
          <a:xfrm>
            <a:off x="7111578"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2" name="Rectangle 61">
            <a:extLst>
              <a:ext uri="{FF2B5EF4-FFF2-40B4-BE49-F238E27FC236}">
                <a16:creationId xmlns:a16="http://schemas.microsoft.com/office/drawing/2014/main" id="{5A13B50E-104A-476A-AFF5-0833D3CE3E76}"/>
              </a:ext>
            </a:extLst>
          </p:cNvPr>
          <p:cNvSpPr/>
          <p:nvPr/>
        </p:nvSpPr>
        <p:spPr>
          <a:xfrm>
            <a:off x="7189503"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3" name="Rectangle 62">
            <a:extLst>
              <a:ext uri="{FF2B5EF4-FFF2-40B4-BE49-F238E27FC236}">
                <a16:creationId xmlns:a16="http://schemas.microsoft.com/office/drawing/2014/main" id="{CC9E3F2D-B429-4305-82AA-9E0F3C9DFADB}"/>
              </a:ext>
            </a:extLst>
          </p:cNvPr>
          <p:cNvSpPr/>
          <p:nvPr/>
        </p:nvSpPr>
        <p:spPr>
          <a:xfrm>
            <a:off x="7772207"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4" name="Rectangle 63">
            <a:extLst>
              <a:ext uri="{FF2B5EF4-FFF2-40B4-BE49-F238E27FC236}">
                <a16:creationId xmlns:a16="http://schemas.microsoft.com/office/drawing/2014/main" id="{74B6B076-847D-4F49-B644-8CE41844371B}"/>
              </a:ext>
            </a:extLst>
          </p:cNvPr>
          <p:cNvSpPr/>
          <p:nvPr/>
        </p:nvSpPr>
        <p:spPr>
          <a:xfrm>
            <a:off x="7801192"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5" name="Rectangle 64">
            <a:extLst>
              <a:ext uri="{FF2B5EF4-FFF2-40B4-BE49-F238E27FC236}">
                <a16:creationId xmlns:a16="http://schemas.microsoft.com/office/drawing/2014/main" id="{EB1C621F-8A2E-4C90-9907-16D7B4BFAAF3}"/>
              </a:ext>
            </a:extLst>
          </p:cNvPr>
          <p:cNvSpPr/>
          <p:nvPr/>
        </p:nvSpPr>
        <p:spPr>
          <a:xfrm>
            <a:off x="7189503"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6" name="Rectangle 65">
            <a:extLst>
              <a:ext uri="{FF2B5EF4-FFF2-40B4-BE49-F238E27FC236}">
                <a16:creationId xmlns:a16="http://schemas.microsoft.com/office/drawing/2014/main" id="{299D31C2-A907-460E-9F9B-975685F248B6}"/>
              </a:ext>
            </a:extLst>
          </p:cNvPr>
          <p:cNvSpPr/>
          <p:nvPr/>
        </p:nvSpPr>
        <p:spPr>
          <a:xfrm>
            <a:off x="864019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7" name="Rectangle 66">
            <a:extLst>
              <a:ext uri="{FF2B5EF4-FFF2-40B4-BE49-F238E27FC236}">
                <a16:creationId xmlns:a16="http://schemas.microsoft.com/office/drawing/2014/main" id="{00E5E19D-263E-4C99-931D-6E036CA4C98C}"/>
              </a:ext>
            </a:extLst>
          </p:cNvPr>
          <p:cNvSpPr/>
          <p:nvPr/>
        </p:nvSpPr>
        <p:spPr>
          <a:xfrm>
            <a:off x="8718121" y="2725830"/>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8" name="Rectangle 67">
            <a:extLst>
              <a:ext uri="{FF2B5EF4-FFF2-40B4-BE49-F238E27FC236}">
                <a16:creationId xmlns:a16="http://schemas.microsoft.com/office/drawing/2014/main" id="{EEF3AF85-596B-4B63-A632-4A20164E1781}"/>
              </a:ext>
            </a:extLst>
          </p:cNvPr>
          <p:cNvSpPr/>
          <p:nvPr/>
        </p:nvSpPr>
        <p:spPr>
          <a:xfrm>
            <a:off x="9300825" y="2730313"/>
            <a:ext cx="534536" cy="368414"/>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69" name="Rectangle 68">
            <a:extLst>
              <a:ext uri="{FF2B5EF4-FFF2-40B4-BE49-F238E27FC236}">
                <a16:creationId xmlns:a16="http://schemas.microsoft.com/office/drawing/2014/main" id="{FBB58F1C-8586-48B5-8666-0534C327A2E7}"/>
              </a:ext>
            </a:extLst>
          </p:cNvPr>
          <p:cNvSpPr/>
          <p:nvPr/>
        </p:nvSpPr>
        <p:spPr>
          <a:xfrm>
            <a:off x="9329810" y="3451997"/>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sp>
        <p:nvSpPr>
          <p:cNvPr id="70" name="Rectangle 69">
            <a:extLst>
              <a:ext uri="{FF2B5EF4-FFF2-40B4-BE49-F238E27FC236}">
                <a16:creationId xmlns:a16="http://schemas.microsoft.com/office/drawing/2014/main" id="{5B65B56C-10EA-44FC-A161-29E731235625}"/>
              </a:ext>
            </a:extLst>
          </p:cNvPr>
          <p:cNvSpPr/>
          <p:nvPr/>
        </p:nvSpPr>
        <p:spPr>
          <a:xfrm>
            <a:off x="8718121" y="3458913"/>
            <a:ext cx="534536" cy="368414"/>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Pod</a:t>
            </a:r>
          </a:p>
        </p:txBody>
      </p:sp>
      <p:pic>
        <p:nvPicPr>
          <p:cNvPr id="71" name="Picture 70">
            <a:extLst>
              <a:ext uri="{FF2B5EF4-FFF2-40B4-BE49-F238E27FC236}">
                <a16:creationId xmlns:a16="http://schemas.microsoft.com/office/drawing/2014/main" id="{00414CB4-C36A-48AE-851D-5096336FAC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8964" y="1681347"/>
            <a:ext cx="636766" cy="619818"/>
          </a:xfrm>
          <a:prstGeom prst="rect">
            <a:avLst/>
          </a:prstGeom>
        </p:spPr>
      </p:pic>
      <p:sp>
        <p:nvSpPr>
          <p:cNvPr id="72" name="Rounded Rectangle 6">
            <a:extLst>
              <a:ext uri="{FF2B5EF4-FFF2-40B4-BE49-F238E27FC236}">
                <a16:creationId xmlns:a16="http://schemas.microsoft.com/office/drawing/2014/main" id="{509B391C-0A14-47EB-BD33-0C2440520BBC}"/>
              </a:ext>
            </a:extLst>
          </p:cNvPr>
          <p:cNvSpPr/>
          <p:nvPr/>
        </p:nvSpPr>
        <p:spPr>
          <a:xfrm>
            <a:off x="702059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3" name="Rounded Rectangle 114">
            <a:extLst>
              <a:ext uri="{FF2B5EF4-FFF2-40B4-BE49-F238E27FC236}">
                <a16:creationId xmlns:a16="http://schemas.microsoft.com/office/drawing/2014/main" id="{29553018-9199-4764-9091-6FD0616D2870}"/>
              </a:ext>
            </a:extLst>
          </p:cNvPr>
          <p:cNvSpPr/>
          <p:nvPr/>
        </p:nvSpPr>
        <p:spPr>
          <a:xfrm>
            <a:off x="701816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4" name="Rounded Rectangle 115">
            <a:extLst>
              <a:ext uri="{FF2B5EF4-FFF2-40B4-BE49-F238E27FC236}">
                <a16:creationId xmlns:a16="http://schemas.microsoft.com/office/drawing/2014/main" id="{B97FC29E-E3E4-4B73-B107-5F3A1965E282}"/>
              </a:ext>
            </a:extLst>
          </p:cNvPr>
          <p:cNvSpPr/>
          <p:nvPr/>
        </p:nvSpPr>
        <p:spPr>
          <a:xfrm>
            <a:off x="701816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34309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EA5AFFFA-EE31-41D2-A3FD-C4E8DB29EDD2}"/>
              </a:ext>
            </a:extLst>
          </p:cNvPr>
          <p:cNvSpPr txBox="1">
            <a:spLocks/>
          </p:cNvSpPr>
          <p:nvPr/>
        </p:nvSpPr>
        <p:spPr>
          <a:xfrm>
            <a:off x="356207" y="268311"/>
            <a:ext cx="11889564" cy="917575"/>
          </a:xfrm>
          <a:prstGeom prst="rect">
            <a:avLst/>
          </a:prstGeom>
          <a:noFill/>
        </p:spPr>
        <p:txBody>
          <a:bodyPr vert="horz" lIns="147600" tIns="90000" rIns="147600" bIns="90000"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05050"/>
                </a:solidFill>
                <a:effectLst/>
                <a:uLnTx/>
                <a:uFillTx/>
                <a:latin typeface="+mj-lt"/>
                <a:cs typeface="Segoe UI" panose="020B0502040204020203" pitchFamily="34" charset="0"/>
              </a:rPr>
              <a:t>Namespaces</a:t>
            </a:r>
          </a:p>
        </p:txBody>
      </p:sp>
      <p:sp>
        <p:nvSpPr>
          <p:cNvPr id="3" name="Text Placeholder 2">
            <a:extLst>
              <a:ext uri="{FF2B5EF4-FFF2-40B4-BE49-F238E27FC236}">
                <a16:creationId xmlns:a16="http://schemas.microsoft.com/office/drawing/2014/main" id="{2C3867F7-CFAA-43B2-9B4B-DF138E096891}"/>
              </a:ext>
            </a:extLst>
          </p:cNvPr>
          <p:cNvSpPr txBox="1">
            <a:spLocks/>
          </p:cNvSpPr>
          <p:nvPr/>
        </p:nvSpPr>
        <p:spPr>
          <a:xfrm>
            <a:off x="304641" y="1138120"/>
            <a:ext cx="11582717" cy="361346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a:solidFill>
                  <a:srgbClr val="0078D4"/>
                </a:solidFill>
                <a:cs typeface="Segoe UI Semibold" panose="020B0702040204020203" pitchFamily="34" charset="0"/>
              </a:rPr>
              <a:t>Namespace</a:t>
            </a:r>
            <a:r>
              <a:rPr lang="en-GB"/>
              <a:t> resource is the </a:t>
            </a:r>
            <a:r>
              <a:rPr lang="en-GB" b="1"/>
              <a:t>logical Isolation </a:t>
            </a:r>
            <a:r>
              <a:rPr lang="en-GB" u="sng"/>
              <a:t>boundary</a:t>
            </a:r>
          </a:p>
          <a:p>
            <a:pPr>
              <a:lnSpc>
                <a:spcPct val="100000"/>
              </a:lnSpc>
            </a:pPr>
            <a:r>
              <a:rPr lang="en-GB"/>
              <a:t>Provide a scope for names </a:t>
            </a:r>
          </a:p>
          <a:p>
            <a:pPr>
              <a:lnSpc>
                <a:spcPct val="100000"/>
              </a:lnSpc>
            </a:pPr>
            <a:r>
              <a:rPr lang="en-US">
                <a:solidFill>
                  <a:srgbClr val="505050"/>
                </a:solidFill>
              </a:rPr>
              <a:t>M</a:t>
            </a:r>
            <a:r>
              <a:rPr kumimoji="0" lang="en-US" sz="2600" b="0" i="0" u="none" strike="noStrike" kern="1200" cap="none" spc="0" normalizeH="0" baseline="0" noProof="0" err="1">
                <a:ln>
                  <a:noFill/>
                </a:ln>
                <a:solidFill>
                  <a:srgbClr val="505050"/>
                </a:solidFill>
                <a:effectLst/>
                <a:uLnTx/>
                <a:uFillTx/>
                <a:ea typeface="+mn-ea"/>
                <a:cs typeface="Segoe UI" panose="020B0502040204020203" pitchFamily="34" charset="0"/>
              </a:rPr>
              <a:t>ultiple</a:t>
            </a:r>
            <a: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t> virtual clusters backed by the same physical cluster</a:t>
            </a:r>
          </a:p>
          <a:p>
            <a:pPr marL="347472" marR="0" lvl="0" indent="-347472" algn="l" defTabSz="914400" rtl="0" eaLnBrk="1" fontAlgn="auto" latinLnBrk="0" hangingPunct="1">
              <a:lnSpc>
                <a:spcPct val="100000"/>
              </a:lnSpc>
              <a:spcBef>
                <a:spcPts val="24"/>
              </a:spcBef>
              <a:spcAft>
                <a:spcPts val="600"/>
              </a:spcAft>
              <a:buClrTx/>
              <a:buSzTx/>
              <a:buFont typeface="Arial" panose="020B0604020202020204" pitchFamily="34" charset="0"/>
              <a:buChar char="•"/>
              <a:tabLst/>
              <a:defRPr/>
            </a:pPr>
            <a: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t>Every resource type is scoped to a namespace </a:t>
            </a:r>
            <a:b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br>
            <a: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t>(except for nodes, </a:t>
            </a:r>
            <a:r>
              <a:rPr kumimoji="0" lang="en-US" sz="2600" b="0" i="0" u="none" strike="noStrike" kern="1200" cap="none" spc="0" normalizeH="0" baseline="0" noProof="0" err="1">
                <a:ln>
                  <a:noFill/>
                </a:ln>
                <a:solidFill>
                  <a:srgbClr val="505050"/>
                </a:solidFill>
                <a:effectLst/>
                <a:uLnTx/>
                <a:uFillTx/>
                <a:ea typeface="+mn-ea"/>
                <a:cs typeface="Segoe UI" panose="020B0502040204020203" pitchFamily="34" charset="0"/>
              </a:rPr>
              <a:t>persistentVolumes</a:t>
            </a:r>
            <a: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t>, etc.)</a:t>
            </a:r>
          </a:p>
          <a:p>
            <a:pPr>
              <a:lnSpc>
                <a:spcPct val="100000"/>
              </a:lnSpc>
              <a:spcAft>
                <a:spcPts val="600"/>
              </a:spcAft>
              <a:defRPr/>
            </a:pPr>
            <a:r>
              <a:rPr lang="en-GB"/>
              <a:t>Not all objects are namespaces i.e. nodes and persistent volumes </a:t>
            </a:r>
          </a:p>
          <a:p>
            <a:pPr marL="347472" marR="0" lvl="0" indent="-347472" algn="l" defTabSz="914400" rtl="0" eaLnBrk="1" fontAlgn="auto" latinLnBrk="0" hangingPunct="1">
              <a:lnSpc>
                <a:spcPct val="100000"/>
              </a:lnSpc>
              <a:spcBef>
                <a:spcPts val="24"/>
              </a:spcBef>
              <a:spcAft>
                <a:spcPts val="600"/>
              </a:spcAft>
              <a:buClrTx/>
              <a:buSzTx/>
              <a:buFont typeface="Arial" panose="020B0604020202020204" pitchFamily="34" charset="0"/>
              <a:buChar char="•"/>
              <a:tabLst/>
              <a:defRPr/>
            </a:pPr>
            <a:r>
              <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rPr>
              <a:t>Intended for environments with many users, teams, projects</a:t>
            </a:r>
          </a:p>
          <a:p>
            <a:pPr marL="347472" marR="0" lvl="0" indent="-347472" algn="l" defTabSz="914400" rtl="0" eaLnBrk="1" fontAlgn="auto" latinLnBrk="0" hangingPunct="1">
              <a:lnSpc>
                <a:spcPct val="100000"/>
              </a:lnSpc>
              <a:spcBef>
                <a:spcPts val="24"/>
              </a:spcBef>
              <a:spcAft>
                <a:spcPts val="600"/>
              </a:spcAft>
              <a:buClrTx/>
              <a:buSzTx/>
              <a:buFont typeface="Arial" panose="020B0604020202020204" pitchFamily="34" charset="0"/>
              <a:buChar char="•"/>
              <a:tabLst/>
              <a:defRPr/>
            </a:pPr>
            <a:r>
              <a:rPr lang="en-US" err="1">
                <a:solidFill>
                  <a:srgbClr val="505050"/>
                </a:solidFill>
              </a:rPr>
              <a:t>Kube</a:t>
            </a:r>
            <a:r>
              <a:rPr lang="en-US">
                <a:solidFill>
                  <a:srgbClr val="505050"/>
                </a:solidFill>
              </a:rPr>
              <a:t>-system namespace for dashboard etc. </a:t>
            </a:r>
            <a:endParaRPr kumimoji="0" lang="en-US" sz="2600" b="0" i="0" u="none" strike="noStrike" kern="1200" cap="none" spc="0" normalizeH="0" baseline="0" noProof="0">
              <a:ln>
                <a:noFill/>
              </a:ln>
              <a:solidFill>
                <a:srgbClr val="505050"/>
              </a:solidFill>
              <a:effectLst/>
              <a:uLnTx/>
              <a:uFillTx/>
              <a:ea typeface="+mn-ea"/>
              <a:cs typeface="Segoe UI" panose="020B0502040204020203" pitchFamily="34" charset="0"/>
            </a:endParaRPr>
          </a:p>
        </p:txBody>
      </p:sp>
      <p:pic>
        <p:nvPicPr>
          <p:cNvPr id="4" name="Picture 3">
            <a:extLst>
              <a:ext uri="{FF2B5EF4-FFF2-40B4-BE49-F238E27FC236}">
                <a16:creationId xmlns:a16="http://schemas.microsoft.com/office/drawing/2014/main" id="{64366778-2F3A-4E78-BBEB-5D0CE7DBD5AA}"/>
              </a:ext>
            </a:extLst>
          </p:cNvPr>
          <p:cNvPicPr>
            <a:picLocks noChangeAspect="1"/>
          </p:cNvPicPr>
          <p:nvPr/>
        </p:nvPicPr>
        <p:blipFill>
          <a:blip r:embed="rId2"/>
          <a:stretch>
            <a:fillRect/>
          </a:stretch>
        </p:blipFill>
        <p:spPr>
          <a:xfrm>
            <a:off x="2741850" y="5162607"/>
            <a:ext cx="6708298" cy="1446011"/>
          </a:xfrm>
          <a:prstGeom prst="rect">
            <a:avLst/>
          </a:prstGeom>
        </p:spPr>
      </p:pic>
    </p:spTree>
    <p:extLst>
      <p:ext uri="{BB962C8B-B14F-4D97-AF65-F5344CB8AC3E}">
        <p14:creationId xmlns:p14="http://schemas.microsoft.com/office/powerpoint/2010/main" val="3669874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93CC4B-6AF5-C44B-951A-076E29E8BA3B}"/>
              </a:ext>
            </a:extLst>
          </p:cNvPr>
          <p:cNvSpPr>
            <a:spLocks noGrp="1"/>
          </p:cNvSpPr>
          <p:nvPr/>
        </p:nvSpPr>
        <p:spPr>
          <a:xfrm>
            <a:off x="579738" y="239609"/>
            <a:ext cx="10515600" cy="6603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a:lstStyle>
          <a:p>
            <a:r>
              <a:rPr lang="en-US">
                <a:latin typeface="+mj-lt"/>
                <a:cs typeface="Segoe UI" panose="020B0502040204020203" pitchFamily="34" charset="0"/>
              </a:rPr>
              <a:t>Isolation Dimensions</a:t>
            </a:r>
          </a:p>
        </p:txBody>
      </p:sp>
      <p:sp>
        <p:nvSpPr>
          <p:cNvPr id="4" name="Rectangle 3">
            <a:extLst>
              <a:ext uri="{FF2B5EF4-FFF2-40B4-BE49-F238E27FC236}">
                <a16:creationId xmlns:a16="http://schemas.microsoft.com/office/drawing/2014/main" id="{54C8C859-7349-9D40-9967-736EC40650D3}"/>
              </a:ext>
            </a:extLst>
          </p:cNvPr>
          <p:cNvSpPr/>
          <p:nvPr/>
        </p:nvSpPr>
        <p:spPr>
          <a:xfrm>
            <a:off x="3378544" y="1895369"/>
            <a:ext cx="2458994" cy="2137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Scheduling</a:t>
            </a:r>
          </a:p>
        </p:txBody>
      </p:sp>
      <p:sp>
        <p:nvSpPr>
          <p:cNvPr id="5" name="Rectangle 4">
            <a:extLst>
              <a:ext uri="{FF2B5EF4-FFF2-40B4-BE49-F238E27FC236}">
                <a16:creationId xmlns:a16="http://schemas.microsoft.com/office/drawing/2014/main" id="{8C7B821C-D29B-CA44-B203-926C985C8DA4}"/>
              </a:ext>
            </a:extLst>
          </p:cNvPr>
          <p:cNvSpPr/>
          <p:nvPr/>
        </p:nvSpPr>
        <p:spPr>
          <a:xfrm>
            <a:off x="5932276" y="4150475"/>
            <a:ext cx="2458994" cy="21377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Containers</a:t>
            </a:r>
          </a:p>
        </p:txBody>
      </p:sp>
      <p:sp>
        <p:nvSpPr>
          <p:cNvPr id="6" name="Rectangle 5">
            <a:extLst>
              <a:ext uri="{FF2B5EF4-FFF2-40B4-BE49-F238E27FC236}">
                <a16:creationId xmlns:a16="http://schemas.microsoft.com/office/drawing/2014/main" id="{EA97A2F9-A51E-CE4C-95BA-FB40A36C2ADD}"/>
              </a:ext>
            </a:extLst>
          </p:cNvPr>
          <p:cNvSpPr/>
          <p:nvPr/>
        </p:nvSpPr>
        <p:spPr>
          <a:xfrm>
            <a:off x="3378544" y="4150476"/>
            <a:ext cx="2458994" cy="213771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Networking</a:t>
            </a:r>
          </a:p>
        </p:txBody>
      </p:sp>
      <p:sp>
        <p:nvSpPr>
          <p:cNvPr id="7" name="Rectangle 6">
            <a:extLst>
              <a:ext uri="{FF2B5EF4-FFF2-40B4-BE49-F238E27FC236}">
                <a16:creationId xmlns:a16="http://schemas.microsoft.com/office/drawing/2014/main" id="{FD240869-0E6C-0E4A-B7D9-131E0D86642A}"/>
              </a:ext>
            </a:extLst>
          </p:cNvPr>
          <p:cNvSpPr/>
          <p:nvPr/>
        </p:nvSpPr>
        <p:spPr>
          <a:xfrm>
            <a:off x="5932276" y="1895368"/>
            <a:ext cx="2458994" cy="2137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Authentication and Authorization</a:t>
            </a:r>
          </a:p>
        </p:txBody>
      </p:sp>
      <p:sp>
        <p:nvSpPr>
          <p:cNvPr id="8" name="TextBox 16">
            <a:extLst>
              <a:ext uri="{FF2B5EF4-FFF2-40B4-BE49-F238E27FC236}">
                <a16:creationId xmlns:a16="http://schemas.microsoft.com/office/drawing/2014/main" id="{C936E01B-79AE-2546-9376-5F1E16362CD4}"/>
              </a:ext>
            </a:extLst>
          </p:cNvPr>
          <p:cNvSpPr txBox="1"/>
          <p:nvPr/>
        </p:nvSpPr>
        <p:spPr>
          <a:xfrm>
            <a:off x="783625" y="1895368"/>
            <a:ext cx="2372497" cy="230832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Resource Quotas.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Node Selectors , Taints and Tolerations.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Node Affinity, Pod Affinity and Anti-Affinity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Pod Budget Policies</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9" name="TextBox 17">
            <a:extLst>
              <a:ext uri="{FF2B5EF4-FFF2-40B4-BE49-F238E27FC236}">
                <a16:creationId xmlns:a16="http://schemas.microsoft.com/office/drawing/2014/main" id="{51CC5B2A-8B4E-0248-BA1D-9344371B6F6D}"/>
              </a:ext>
            </a:extLst>
          </p:cNvPr>
          <p:cNvSpPr txBox="1"/>
          <p:nvPr/>
        </p:nvSpPr>
        <p:spPr>
          <a:xfrm>
            <a:off x="783624" y="4179178"/>
            <a:ext cx="2372497" cy="147732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Network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18">
            <a:extLst>
              <a:ext uri="{FF2B5EF4-FFF2-40B4-BE49-F238E27FC236}">
                <a16:creationId xmlns:a16="http://schemas.microsoft.com/office/drawing/2014/main" id="{96247209-F496-3548-9C0B-DC6DDC7C268A}"/>
              </a:ext>
            </a:extLst>
          </p:cNvPr>
          <p:cNvSpPr txBox="1"/>
          <p:nvPr/>
        </p:nvSpPr>
        <p:spPr>
          <a:xfrm>
            <a:off x="8708425" y="1883498"/>
            <a:ext cx="2699951" cy="175432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RBAC with AAD.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Pod Identity.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Secrets with </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Keyvault</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9">
            <a:extLst>
              <a:ext uri="{FF2B5EF4-FFF2-40B4-BE49-F238E27FC236}">
                <a16:creationId xmlns:a16="http://schemas.microsoft.com/office/drawing/2014/main" id="{417D1B7D-4A54-5D4E-B5F1-5B94B122768E}"/>
              </a:ext>
            </a:extLst>
          </p:cNvPr>
          <p:cNvSpPr txBox="1"/>
          <p:nvPr/>
        </p:nvSpPr>
        <p:spPr>
          <a:xfrm>
            <a:off x="8708425" y="4150475"/>
            <a:ext cx="2699951" cy="1477328"/>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Scan images and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Leverage Linux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Pod security policy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Pod security context</a:t>
            </a: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1970946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9E1040-B205-4704-B237-D04B3620FCF7}"/>
              </a:ext>
            </a:extLst>
          </p:cNvPr>
          <p:cNvSpPr txBox="1"/>
          <p:nvPr/>
        </p:nvSpPr>
        <p:spPr>
          <a:xfrm>
            <a:off x="588263" y="6452837"/>
            <a:ext cx="11242953" cy="307777"/>
          </a:xfrm>
          <a:prstGeom prst="rect">
            <a:avLst/>
          </a:prstGeom>
          <a:noFill/>
        </p:spPr>
        <p:txBody>
          <a:bodyPr wrap="square" lIns="0" rtlCol="0">
            <a:spAutoFit/>
          </a:bodyPr>
          <a:lstStyle/>
          <a:p>
            <a:r>
              <a:rPr lang="en-GB" sz="1400">
                <a:latin typeface="Segoe UI" panose="020B0502040204020203" pitchFamily="34" charset="0"/>
                <a:cs typeface="Segoe UI" panose="020B0502040204020203" pitchFamily="34" charset="0"/>
              </a:rPr>
              <a:t>*Logical Isolation via Namespaces can achieve hard isolation assuming the cluster admin has applied all the required security controls</a:t>
            </a:r>
          </a:p>
        </p:txBody>
      </p:sp>
      <p:sp>
        <p:nvSpPr>
          <p:cNvPr id="4" name="Title 16">
            <a:extLst>
              <a:ext uri="{FF2B5EF4-FFF2-40B4-BE49-F238E27FC236}">
                <a16:creationId xmlns:a16="http://schemas.microsoft.com/office/drawing/2014/main" id="{5D181DD2-D7F5-44AD-81B7-A87C4D508E2F}"/>
              </a:ext>
            </a:extLst>
          </p:cNvPr>
          <p:cNvSpPr txBox="1">
            <a:spLocks/>
          </p:cNvSpPr>
          <p:nvPr/>
        </p:nvSpPr>
        <p:spPr>
          <a:xfrm>
            <a:off x="619557" y="457200"/>
            <a:ext cx="1098722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b="0">
                <a:gradFill>
                  <a:gsLst>
                    <a:gs pos="1250">
                      <a:srgbClr val="1A1A1A"/>
                    </a:gs>
                    <a:gs pos="100000">
                      <a:srgbClr val="1A1A1A"/>
                    </a:gs>
                  </a:gsLst>
                  <a:lin ang="5400000" scaled="0"/>
                </a:gradFill>
              </a:rPr>
              <a:t>Physical vs. Logical Isolation</a:t>
            </a:r>
            <a:endPar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endParaRPr>
          </a:p>
        </p:txBody>
      </p:sp>
      <p:sp>
        <p:nvSpPr>
          <p:cNvPr id="5" name="AutoShape 3">
            <a:extLst>
              <a:ext uri="{FF2B5EF4-FFF2-40B4-BE49-F238E27FC236}">
                <a16:creationId xmlns:a16="http://schemas.microsoft.com/office/drawing/2014/main" id="{15D9B47F-BF6B-461D-8C9A-29EE11B72014}"/>
              </a:ext>
            </a:extLst>
          </p:cNvPr>
          <p:cNvSpPr>
            <a:spLocks noChangeAspect="1" noChangeArrowheads="1" noTextEdit="1"/>
          </p:cNvSpPr>
          <p:nvPr/>
        </p:nvSpPr>
        <p:spPr bwMode="auto">
          <a:xfrm>
            <a:off x="838200" y="1516063"/>
            <a:ext cx="10523538"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7B21BB82-B3CC-4EBC-8A64-C5D02F2F0479}"/>
              </a:ext>
            </a:extLst>
          </p:cNvPr>
          <p:cNvSpPr>
            <a:spLocks noChangeArrowheads="1"/>
          </p:cNvSpPr>
          <p:nvPr/>
        </p:nvSpPr>
        <p:spPr bwMode="auto">
          <a:xfrm>
            <a:off x="84455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5AFC7AC0-870A-4C1B-9518-B262F8F51DA7}"/>
              </a:ext>
            </a:extLst>
          </p:cNvPr>
          <p:cNvSpPr>
            <a:spLocks noChangeArrowheads="1"/>
          </p:cNvSpPr>
          <p:nvPr/>
        </p:nvSpPr>
        <p:spPr bwMode="auto">
          <a:xfrm>
            <a:off x="4346575"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6B14810-D563-4E46-9E62-A487C9FF66A9}"/>
              </a:ext>
            </a:extLst>
          </p:cNvPr>
          <p:cNvSpPr>
            <a:spLocks noChangeArrowheads="1"/>
          </p:cNvSpPr>
          <p:nvPr/>
        </p:nvSpPr>
        <p:spPr bwMode="auto">
          <a:xfrm>
            <a:off x="7848600" y="1520825"/>
            <a:ext cx="3502025" cy="509587"/>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7EDC5858-8F4D-483E-B2DB-DCE765C88549}"/>
              </a:ext>
            </a:extLst>
          </p:cNvPr>
          <p:cNvSpPr>
            <a:spLocks noChangeArrowheads="1"/>
          </p:cNvSpPr>
          <p:nvPr/>
        </p:nvSpPr>
        <p:spPr bwMode="auto">
          <a:xfrm>
            <a:off x="84455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3A57CFE8-ACAC-466D-88EB-36456A05D9D8}"/>
              </a:ext>
            </a:extLst>
          </p:cNvPr>
          <p:cNvSpPr>
            <a:spLocks noChangeArrowheads="1"/>
          </p:cNvSpPr>
          <p:nvPr/>
        </p:nvSpPr>
        <p:spPr bwMode="auto">
          <a:xfrm>
            <a:off x="4346575"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EBF1CB3C-B8A1-42BC-BFEA-60751A595990}"/>
              </a:ext>
            </a:extLst>
          </p:cNvPr>
          <p:cNvSpPr>
            <a:spLocks noChangeArrowheads="1"/>
          </p:cNvSpPr>
          <p:nvPr/>
        </p:nvSpPr>
        <p:spPr bwMode="auto">
          <a:xfrm>
            <a:off x="7848600" y="203041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10D9EEFD-A769-4291-AE3D-85D81FD16481}"/>
              </a:ext>
            </a:extLst>
          </p:cNvPr>
          <p:cNvSpPr>
            <a:spLocks noChangeArrowheads="1"/>
          </p:cNvSpPr>
          <p:nvPr/>
        </p:nvSpPr>
        <p:spPr bwMode="auto">
          <a:xfrm>
            <a:off x="84455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F20E21F3-AFAA-4DD9-9504-972C91566E8F}"/>
              </a:ext>
            </a:extLst>
          </p:cNvPr>
          <p:cNvSpPr>
            <a:spLocks noChangeArrowheads="1"/>
          </p:cNvSpPr>
          <p:nvPr/>
        </p:nvSpPr>
        <p:spPr bwMode="auto">
          <a:xfrm>
            <a:off x="4346575"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04B10740-C08E-42C5-93F8-0A8867023385}"/>
              </a:ext>
            </a:extLst>
          </p:cNvPr>
          <p:cNvSpPr>
            <a:spLocks noChangeArrowheads="1"/>
          </p:cNvSpPr>
          <p:nvPr/>
        </p:nvSpPr>
        <p:spPr bwMode="auto">
          <a:xfrm>
            <a:off x="7848600" y="254000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C86BE2E3-4FE5-493F-8282-B5F2E44B8C4F}"/>
              </a:ext>
            </a:extLst>
          </p:cNvPr>
          <p:cNvSpPr>
            <a:spLocks noChangeArrowheads="1"/>
          </p:cNvSpPr>
          <p:nvPr/>
        </p:nvSpPr>
        <p:spPr bwMode="auto">
          <a:xfrm>
            <a:off x="84455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CCD90AE1-1F89-4FDD-BC87-FFC3CEC7A807}"/>
              </a:ext>
            </a:extLst>
          </p:cNvPr>
          <p:cNvSpPr>
            <a:spLocks noChangeArrowheads="1"/>
          </p:cNvSpPr>
          <p:nvPr/>
        </p:nvSpPr>
        <p:spPr bwMode="auto">
          <a:xfrm>
            <a:off x="4346575"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336C94E-1D1E-43EF-85FB-D8DDE61E9FD7}"/>
              </a:ext>
            </a:extLst>
          </p:cNvPr>
          <p:cNvSpPr>
            <a:spLocks noChangeArrowheads="1"/>
          </p:cNvSpPr>
          <p:nvPr/>
        </p:nvSpPr>
        <p:spPr bwMode="auto">
          <a:xfrm>
            <a:off x="7848600" y="304958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834C0734-38DE-45D4-BF4E-7470BC39F807}"/>
              </a:ext>
            </a:extLst>
          </p:cNvPr>
          <p:cNvSpPr>
            <a:spLocks noChangeArrowheads="1"/>
          </p:cNvSpPr>
          <p:nvPr/>
        </p:nvSpPr>
        <p:spPr bwMode="auto">
          <a:xfrm>
            <a:off x="84455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DD5414F-A5D7-4C86-92E1-9C52523E91D6}"/>
              </a:ext>
            </a:extLst>
          </p:cNvPr>
          <p:cNvSpPr>
            <a:spLocks noChangeArrowheads="1"/>
          </p:cNvSpPr>
          <p:nvPr/>
        </p:nvSpPr>
        <p:spPr bwMode="auto">
          <a:xfrm>
            <a:off x="4346575"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7B6195F6-7900-4FA9-AC0C-34DECE1623D4}"/>
              </a:ext>
            </a:extLst>
          </p:cNvPr>
          <p:cNvSpPr>
            <a:spLocks noChangeArrowheads="1"/>
          </p:cNvSpPr>
          <p:nvPr/>
        </p:nvSpPr>
        <p:spPr bwMode="auto">
          <a:xfrm>
            <a:off x="7848600" y="3559175"/>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EDF874E-B217-47D2-B994-F3814FE3F987}"/>
              </a:ext>
            </a:extLst>
          </p:cNvPr>
          <p:cNvSpPr>
            <a:spLocks noChangeArrowheads="1"/>
          </p:cNvSpPr>
          <p:nvPr/>
        </p:nvSpPr>
        <p:spPr bwMode="auto">
          <a:xfrm>
            <a:off x="84455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69D17F52-14AE-4BB4-BA2F-F76676EC3EE7}"/>
              </a:ext>
            </a:extLst>
          </p:cNvPr>
          <p:cNvSpPr>
            <a:spLocks noChangeArrowheads="1"/>
          </p:cNvSpPr>
          <p:nvPr/>
        </p:nvSpPr>
        <p:spPr bwMode="auto">
          <a:xfrm>
            <a:off x="4346575"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A615BA71-15AC-4EB1-BE9B-50CBF955DF84}"/>
              </a:ext>
            </a:extLst>
          </p:cNvPr>
          <p:cNvSpPr>
            <a:spLocks noChangeArrowheads="1"/>
          </p:cNvSpPr>
          <p:nvPr/>
        </p:nvSpPr>
        <p:spPr bwMode="auto">
          <a:xfrm>
            <a:off x="7848600" y="4068763"/>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200ED90F-1505-4F51-9CEC-9DBDAC163231}"/>
              </a:ext>
            </a:extLst>
          </p:cNvPr>
          <p:cNvSpPr>
            <a:spLocks noChangeArrowheads="1"/>
          </p:cNvSpPr>
          <p:nvPr/>
        </p:nvSpPr>
        <p:spPr bwMode="auto">
          <a:xfrm>
            <a:off x="84455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31455488-C326-4CF4-BC7A-83081A5FB6E4}"/>
              </a:ext>
            </a:extLst>
          </p:cNvPr>
          <p:cNvSpPr>
            <a:spLocks noChangeArrowheads="1"/>
          </p:cNvSpPr>
          <p:nvPr/>
        </p:nvSpPr>
        <p:spPr bwMode="auto">
          <a:xfrm>
            <a:off x="4346575"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C3754670-A8EE-45ED-A9F1-02F0CD8848A5}"/>
              </a:ext>
            </a:extLst>
          </p:cNvPr>
          <p:cNvSpPr>
            <a:spLocks noChangeArrowheads="1"/>
          </p:cNvSpPr>
          <p:nvPr/>
        </p:nvSpPr>
        <p:spPr bwMode="auto">
          <a:xfrm>
            <a:off x="7848600" y="4578350"/>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365A6B59-B3F8-4388-8B67-E017ADAF1BED}"/>
              </a:ext>
            </a:extLst>
          </p:cNvPr>
          <p:cNvSpPr>
            <a:spLocks noChangeShapeType="1"/>
          </p:cNvSpPr>
          <p:nvPr/>
        </p:nvSpPr>
        <p:spPr bwMode="auto">
          <a:xfrm>
            <a:off x="839788" y="203041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6552E92D-6C58-4F9E-BEE9-01B1A3520FF7}"/>
              </a:ext>
            </a:extLst>
          </p:cNvPr>
          <p:cNvSpPr>
            <a:spLocks noChangeShapeType="1"/>
          </p:cNvSpPr>
          <p:nvPr/>
        </p:nvSpPr>
        <p:spPr bwMode="auto">
          <a:xfrm>
            <a:off x="839788" y="254000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8">
            <a:extLst>
              <a:ext uri="{FF2B5EF4-FFF2-40B4-BE49-F238E27FC236}">
                <a16:creationId xmlns:a16="http://schemas.microsoft.com/office/drawing/2014/main" id="{9B86D1D2-0631-4A5F-9622-E302B564FE3D}"/>
              </a:ext>
            </a:extLst>
          </p:cNvPr>
          <p:cNvSpPr>
            <a:spLocks noChangeShapeType="1"/>
          </p:cNvSpPr>
          <p:nvPr/>
        </p:nvSpPr>
        <p:spPr bwMode="auto">
          <a:xfrm>
            <a:off x="839788" y="30495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9">
            <a:extLst>
              <a:ext uri="{FF2B5EF4-FFF2-40B4-BE49-F238E27FC236}">
                <a16:creationId xmlns:a16="http://schemas.microsoft.com/office/drawing/2014/main" id="{666D53D6-FAB1-4941-9F01-EF5D42935082}"/>
              </a:ext>
            </a:extLst>
          </p:cNvPr>
          <p:cNvSpPr>
            <a:spLocks noChangeShapeType="1"/>
          </p:cNvSpPr>
          <p:nvPr/>
        </p:nvSpPr>
        <p:spPr bwMode="auto">
          <a:xfrm>
            <a:off x="839788" y="355917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0">
            <a:extLst>
              <a:ext uri="{FF2B5EF4-FFF2-40B4-BE49-F238E27FC236}">
                <a16:creationId xmlns:a16="http://schemas.microsoft.com/office/drawing/2014/main" id="{D4DF8499-A5C9-4800-9722-D1D89645E5C9}"/>
              </a:ext>
            </a:extLst>
          </p:cNvPr>
          <p:cNvSpPr>
            <a:spLocks noChangeShapeType="1"/>
          </p:cNvSpPr>
          <p:nvPr/>
        </p:nvSpPr>
        <p:spPr bwMode="auto">
          <a:xfrm>
            <a:off x="839788" y="4068763"/>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1">
            <a:extLst>
              <a:ext uri="{FF2B5EF4-FFF2-40B4-BE49-F238E27FC236}">
                <a16:creationId xmlns:a16="http://schemas.microsoft.com/office/drawing/2014/main" id="{C9454AFE-A6B9-4302-88F9-9DB040175E21}"/>
              </a:ext>
            </a:extLst>
          </p:cNvPr>
          <p:cNvSpPr>
            <a:spLocks noChangeShapeType="1"/>
          </p:cNvSpPr>
          <p:nvPr/>
        </p:nvSpPr>
        <p:spPr bwMode="auto">
          <a:xfrm>
            <a:off x="839788" y="4578350"/>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C6055FDF-30CB-48C1-BF52-AE48C6190C8B}"/>
              </a:ext>
            </a:extLst>
          </p:cNvPr>
          <p:cNvSpPr>
            <a:spLocks noChangeShapeType="1"/>
          </p:cNvSpPr>
          <p:nvPr/>
        </p:nvSpPr>
        <p:spPr bwMode="auto">
          <a:xfrm flipH="1">
            <a:off x="844550" y="1516063"/>
            <a:ext cx="0"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F8CB0770-8FDE-461A-AF02-1CF78B82C14D}"/>
              </a:ext>
            </a:extLst>
          </p:cNvPr>
          <p:cNvSpPr>
            <a:spLocks noChangeShapeType="1"/>
          </p:cNvSpPr>
          <p:nvPr/>
        </p:nvSpPr>
        <p:spPr bwMode="auto">
          <a:xfrm>
            <a:off x="11350625" y="1516064"/>
            <a:ext cx="6352" cy="1023936"/>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FDDFBC1D-1708-467F-8882-CBDB045F6BF6}"/>
              </a:ext>
            </a:extLst>
          </p:cNvPr>
          <p:cNvSpPr>
            <a:spLocks noChangeShapeType="1"/>
          </p:cNvSpPr>
          <p:nvPr/>
        </p:nvSpPr>
        <p:spPr bwMode="auto">
          <a:xfrm>
            <a:off x="839788" y="1520825"/>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B735F76-3E1C-45D2-B5C1-61749CB7D71B}"/>
              </a:ext>
            </a:extLst>
          </p:cNvPr>
          <p:cNvSpPr>
            <a:spLocks noChangeShapeType="1"/>
          </p:cNvSpPr>
          <p:nvPr/>
        </p:nvSpPr>
        <p:spPr bwMode="auto">
          <a:xfrm>
            <a:off x="839788" y="508793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C7689D96-1A8F-45E3-842E-8468EAB45D44}"/>
              </a:ext>
            </a:extLst>
          </p:cNvPr>
          <p:cNvSpPr>
            <a:spLocks noChangeArrowheads="1"/>
          </p:cNvSpPr>
          <p:nvPr/>
        </p:nvSpPr>
        <p:spPr bwMode="auto">
          <a:xfrm>
            <a:off x="4440238" y="1625600"/>
            <a:ext cx="976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Physical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DA1E3967-89B5-4E8A-B32F-D580F827B79B}"/>
              </a:ext>
            </a:extLst>
          </p:cNvPr>
          <p:cNvSpPr>
            <a:spLocks noChangeArrowheads="1"/>
          </p:cNvSpPr>
          <p:nvPr/>
        </p:nvSpPr>
        <p:spPr bwMode="auto">
          <a:xfrm>
            <a:off x="7942263" y="1625600"/>
            <a:ext cx="8461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FFFFFF"/>
                </a:solidFill>
                <a:effectLst/>
                <a:latin typeface="Calibri" panose="020F0502020204030204" pitchFamily="34" charset="0"/>
              </a:rPr>
              <a:t>Logical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8">
            <a:extLst>
              <a:ext uri="{FF2B5EF4-FFF2-40B4-BE49-F238E27FC236}">
                <a16:creationId xmlns:a16="http://schemas.microsoft.com/office/drawing/2014/main" id="{52BFE359-48AA-40EA-B00B-1ADFA61EB1B7}"/>
              </a:ext>
            </a:extLst>
          </p:cNvPr>
          <p:cNvSpPr>
            <a:spLocks noChangeArrowheads="1"/>
          </p:cNvSpPr>
          <p:nvPr/>
        </p:nvSpPr>
        <p:spPr bwMode="auto">
          <a:xfrm>
            <a:off x="939800" y="2160588"/>
            <a:ext cx="11461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Pod Density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9">
            <a:extLst>
              <a:ext uri="{FF2B5EF4-FFF2-40B4-BE49-F238E27FC236}">
                <a16:creationId xmlns:a16="http://schemas.microsoft.com/office/drawing/2014/main" id="{E84F8F40-4931-4BC9-9C36-BE46D0DA4C5C}"/>
              </a:ext>
            </a:extLst>
          </p:cNvPr>
          <p:cNvSpPr>
            <a:spLocks noChangeArrowheads="1"/>
          </p:cNvSpPr>
          <p:nvPr/>
        </p:nvSpPr>
        <p:spPr bwMode="auto">
          <a:xfrm>
            <a:off x="4440238" y="2160588"/>
            <a:ext cx="14795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40">
            <a:extLst>
              <a:ext uri="{FF2B5EF4-FFF2-40B4-BE49-F238E27FC236}">
                <a16:creationId xmlns:a16="http://schemas.microsoft.com/office/drawing/2014/main" id="{2F90ADF2-7E05-4EF8-8658-FD5FDD8BF207}"/>
              </a:ext>
            </a:extLst>
          </p:cNvPr>
          <p:cNvSpPr>
            <a:spLocks noChangeArrowheads="1"/>
          </p:cNvSpPr>
          <p:nvPr/>
        </p:nvSpPr>
        <p:spPr bwMode="auto">
          <a:xfrm>
            <a:off x="7942263" y="2160588"/>
            <a:ext cx="1517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1">
            <a:extLst>
              <a:ext uri="{FF2B5EF4-FFF2-40B4-BE49-F238E27FC236}">
                <a16:creationId xmlns:a16="http://schemas.microsoft.com/office/drawing/2014/main" id="{4BB00350-9630-49BF-9D85-239FC258DEAC}"/>
              </a:ext>
            </a:extLst>
          </p:cNvPr>
          <p:cNvSpPr>
            <a:spLocks noChangeArrowheads="1"/>
          </p:cNvSpPr>
          <p:nvPr/>
        </p:nvSpPr>
        <p:spPr bwMode="auto">
          <a:xfrm>
            <a:off x="939800" y="2670175"/>
            <a:ext cx="4889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Cost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Rectangle 42">
            <a:extLst>
              <a:ext uri="{FF2B5EF4-FFF2-40B4-BE49-F238E27FC236}">
                <a16:creationId xmlns:a16="http://schemas.microsoft.com/office/drawing/2014/main" id="{22945C9A-662B-49BF-BE3A-58D2F1170842}"/>
              </a:ext>
            </a:extLst>
          </p:cNvPr>
          <p:cNvSpPr>
            <a:spLocks noChangeArrowheads="1"/>
          </p:cNvSpPr>
          <p:nvPr/>
        </p:nvSpPr>
        <p:spPr bwMode="auto">
          <a:xfrm>
            <a:off x="4440238" y="2670175"/>
            <a:ext cx="4333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43">
            <a:extLst>
              <a:ext uri="{FF2B5EF4-FFF2-40B4-BE49-F238E27FC236}">
                <a16:creationId xmlns:a16="http://schemas.microsoft.com/office/drawing/2014/main" id="{3DDDCD8F-E721-476F-94BD-FD212E363005}"/>
              </a:ext>
            </a:extLst>
          </p:cNvPr>
          <p:cNvSpPr>
            <a:spLocks noChangeArrowheads="1"/>
          </p:cNvSpPr>
          <p:nvPr/>
        </p:nvSpPr>
        <p:spPr bwMode="auto">
          <a:xfrm>
            <a:off x="7942263" y="2670175"/>
            <a:ext cx="219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44">
            <a:extLst>
              <a:ext uri="{FF2B5EF4-FFF2-40B4-BE49-F238E27FC236}">
                <a16:creationId xmlns:a16="http://schemas.microsoft.com/office/drawing/2014/main" id="{BE8B3297-CB7C-4F98-8FC6-FED72AE6DE99}"/>
              </a:ext>
            </a:extLst>
          </p:cNvPr>
          <p:cNvSpPr>
            <a:spLocks noChangeArrowheads="1"/>
          </p:cNvSpPr>
          <p:nvPr/>
        </p:nvSpPr>
        <p:spPr bwMode="auto">
          <a:xfrm>
            <a:off x="939800" y="3179763"/>
            <a:ext cx="35871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Kubernetes Experience</a:t>
            </a:r>
            <a:r>
              <a:rPr kumimoji="0" lang="en-US" altLang="en-US" sz="1600" b="0" i="0" u="none" strike="noStrike" cap="none" normalizeH="0">
                <a:ln>
                  <a:noFill/>
                </a:ln>
                <a:solidFill>
                  <a:srgbClr val="000000"/>
                </a:solidFill>
                <a:effectLst/>
                <a:latin typeface="Calibri" panose="020F0502020204030204" pitchFamily="34" charset="0"/>
              </a:rPr>
              <a:t> desired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45">
            <a:extLst>
              <a:ext uri="{FF2B5EF4-FFF2-40B4-BE49-F238E27FC236}">
                <a16:creationId xmlns:a16="http://schemas.microsoft.com/office/drawing/2014/main" id="{1F68EB5E-921C-499A-A75C-EC3A08FF9A40}"/>
              </a:ext>
            </a:extLst>
          </p:cNvPr>
          <p:cNvSpPr>
            <a:spLocks noChangeArrowheads="1"/>
          </p:cNvSpPr>
          <p:nvPr/>
        </p:nvSpPr>
        <p:spPr bwMode="auto">
          <a:xfrm>
            <a:off x="4440238" y="3179763"/>
            <a:ext cx="1479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Low to Medium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6">
            <a:extLst>
              <a:ext uri="{FF2B5EF4-FFF2-40B4-BE49-F238E27FC236}">
                <a16:creationId xmlns:a16="http://schemas.microsoft.com/office/drawing/2014/main" id="{DCAA7A3A-030A-43D5-BBF3-D37D8B08B573}"/>
              </a:ext>
            </a:extLst>
          </p:cNvPr>
          <p:cNvSpPr>
            <a:spLocks noChangeArrowheads="1"/>
          </p:cNvSpPr>
          <p:nvPr/>
        </p:nvSpPr>
        <p:spPr bwMode="auto">
          <a:xfrm>
            <a:off x="7942263" y="3179763"/>
            <a:ext cx="15176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Medium to High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8185D9B2-C748-410B-BB64-BAB00D94F940}"/>
              </a:ext>
            </a:extLst>
          </p:cNvPr>
          <p:cNvSpPr>
            <a:spLocks noChangeArrowheads="1"/>
          </p:cNvSpPr>
          <p:nvPr/>
        </p:nvSpPr>
        <p:spPr bwMode="auto">
          <a:xfrm>
            <a:off x="939800" y="3689350"/>
            <a:ext cx="8080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Security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8">
            <a:extLst>
              <a:ext uri="{FF2B5EF4-FFF2-40B4-BE49-F238E27FC236}">
                <a16:creationId xmlns:a16="http://schemas.microsoft.com/office/drawing/2014/main" id="{513BA2B6-AC2B-4F56-A0B5-F612771CF2C9}"/>
              </a:ext>
            </a:extLst>
          </p:cNvPr>
          <p:cNvSpPr>
            <a:spLocks noChangeArrowheads="1"/>
          </p:cNvSpPr>
          <p:nvPr/>
        </p:nvSpPr>
        <p:spPr bwMode="auto">
          <a:xfrm>
            <a:off x="4440238" y="3689350"/>
            <a:ext cx="20177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(Surface is 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9">
            <a:extLst>
              <a:ext uri="{FF2B5EF4-FFF2-40B4-BE49-F238E27FC236}">
                <a16:creationId xmlns:a16="http://schemas.microsoft.com/office/drawing/2014/main" id="{150E0C03-547D-4D75-B558-2C8B9DB86ACC}"/>
              </a:ext>
            </a:extLst>
          </p:cNvPr>
          <p:cNvSpPr>
            <a:spLocks noChangeArrowheads="1"/>
          </p:cNvSpPr>
          <p:nvPr/>
        </p:nvSpPr>
        <p:spPr bwMode="auto">
          <a:xfrm>
            <a:off x="7942263" y="3689350"/>
            <a:ext cx="6556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High*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416EDAD6-F7EC-43E4-B6E3-1159B8066ED0}"/>
              </a:ext>
            </a:extLst>
          </p:cNvPr>
          <p:cNvSpPr>
            <a:spLocks noChangeArrowheads="1"/>
          </p:cNvSpPr>
          <p:nvPr/>
        </p:nvSpPr>
        <p:spPr bwMode="auto">
          <a:xfrm>
            <a:off x="939800" y="4198938"/>
            <a:ext cx="216376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Blast Radius of Changes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4DE0D2A8-7C6E-4B8B-B4DD-AE39175E00D8}"/>
              </a:ext>
            </a:extLst>
          </p:cNvPr>
          <p:cNvSpPr>
            <a:spLocks noChangeArrowheads="1"/>
          </p:cNvSpPr>
          <p:nvPr/>
        </p:nvSpPr>
        <p:spPr bwMode="auto">
          <a:xfrm>
            <a:off x="4440238" y="4198938"/>
            <a:ext cx="58102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Small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52">
            <a:extLst>
              <a:ext uri="{FF2B5EF4-FFF2-40B4-BE49-F238E27FC236}">
                <a16:creationId xmlns:a16="http://schemas.microsoft.com/office/drawing/2014/main" id="{9A47B3E0-6CF3-44ED-892E-EBD5EB32DB41}"/>
              </a:ext>
            </a:extLst>
          </p:cNvPr>
          <p:cNvSpPr>
            <a:spLocks noChangeArrowheads="1"/>
          </p:cNvSpPr>
          <p:nvPr/>
        </p:nvSpPr>
        <p:spPr bwMode="auto">
          <a:xfrm>
            <a:off x="7942263" y="4198938"/>
            <a:ext cx="37623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Big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53">
            <a:extLst>
              <a:ext uri="{FF2B5EF4-FFF2-40B4-BE49-F238E27FC236}">
                <a16:creationId xmlns:a16="http://schemas.microsoft.com/office/drawing/2014/main" id="{83BE029A-144A-42B7-B4AD-6B612A424AC3}"/>
              </a:ext>
            </a:extLst>
          </p:cNvPr>
          <p:cNvSpPr>
            <a:spLocks noChangeArrowheads="1"/>
          </p:cNvSpPr>
          <p:nvPr/>
        </p:nvSpPr>
        <p:spPr bwMode="auto">
          <a:xfrm>
            <a:off x="939800" y="4708525"/>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Management and Operations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54">
            <a:extLst>
              <a:ext uri="{FF2B5EF4-FFF2-40B4-BE49-F238E27FC236}">
                <a16:creationId xmlns:a16="http://schemas.microsoft.com/office/drawing/2014/main" id="{D8E38655-A14D-412F-B9F3-310D93FF7DB1}"/>
              </a:ext>
            </a:extLst>
          </p:cNvPr>
          <p:cNvSpPr>
            <a:spLocks noChangeArrowheads="1"/>
          </p:cNvSpPr>
          <p:nvPr/>
        </p:nvSpPr>
        <p:spPr bwMode="auto">
          <a:xfrm>
            <a:off x="4440238" y="4708525"/>
            <a:ext cx="12319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Owner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DABD4910-254A-4BFF-B2EC-D42BA0BFF85B}"/>
              </a:ext>
            </a:extLst>
          </p:cNvPr>
          <p:cNvSpPr>
            <a:spLocks noChangeArrowheads="1"/>
          </p:cNvSpPr>
          <p:nvPr/>
        </p:nvSpPr>
        <p:spPr bwMode="auto">
          <a:xfrm>
            <a:off x="7942263" y="4708525"/>
            <a:ext cx="28733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Calibri" panose="020F0502020204030204" pitchFamily="34" charset="0"/>
              </a:rPr>
              <a:t>Single or Cross Functional Team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Line 32">
            <a:extLst>
              <a:ext uri="{FF2B5EF4-FFF2-40B4-BE49-F238E27FC236}">
                <a16:creationId xmlns:a16="http://schemas.microsoft.com/office/drawing/2014/main" id="{C5570761-B316-4766-839C-3BD5B30A5A60}"/>
              </a:ext>
            </a:extLst>
          </p:cNvPr>
          <p:cNvSpPr>
            <a:spLocks noChangeShapeType="1"/>
          </p:cNvSpPr>
          <p:nvPr/>
        </p:nvSpPr>
        <p:spPr bwMode="auto">
          <a:xfrm flipH="1">
            <a:off x="844550" y="252437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32">
            <a:extLst>
              <a:ext uri="{FF2B5EF4-FFF2-40B4-BE49-F238E27FC236}">
                <a16:creationId xmlns:a16="http://schemas.microsoft.com/office/drawing/2014/main" id="{275D89A7-CA19-4839-9A6D-33075982E1A2}"/>
              </a:ext>
            </a:extLst>
          </p:cNvPr>
          <p:cNvSpPr>
            <a:spLocks noChangeShapeType="1"/>
          </p:cNvSpPr>
          <p:nvPr/>
        </p:nvSpPr>
        <p:spPr bwMode="auto">
          <a:xfrm flipH="1">
            <a:off x="844550" y="3049588"/>
            <a:ext cx="0" cy="52520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32">
            <a:extLst>
              <a:ext uri="{FF2B5EF4-FFF2-40B4-BE49-F238E27FC236}">
                <a16:creationId xmlns:a16="http://schemas.microsoft.com/office/drawing/2014/main" id="{7C6AF8B9-5DA4-46CB-A110-E9B2A76DE127}"/>
              </a:ext>
            </a:extLst>
          </p:cNvPr>
          <p:cNvSpPr>
            <a:spLocks noChangeShapeType="1"/>
          </p:cNvSpPr>
          <p:nvPr/>
        </p:nvSpPr>
        <p:spPr bwMode="auto">
          <a:xfrm flipH="1">
            <a:off x="845629" y="3542345"/>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32">
            <a:extLst>
              <a:ext uri="{FF2B5EF4-FFF2-40B4-BE49-F238E27FC236}">
                <a16:creationId xmlns:a16="http://schemas.microsoft.com/office/drawing/2014/main" id="{E6829CFE-F50E-44DF-828D-886C88D83BFA}"/>
              </a:ext>
            </a:extLst>
          </p:cNvPr>
          <p:cNvSpPr>
            <a:spLocks noChangeShapeType="1"/>
          </p:cNvSpPr>
          <p:nvPr/>
        </p:nvSpPr>
        <p:spPr bwMode="auto">
          <a:xfrm flipH="1">
            <a:off x="844550" y="4051931"/>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32">
            <a:extLst>
              <a:ext uri="{FF2B5EF4-FFF2-40B4-BE49-F238E27FC236}">
                <a16:creationId xmlns:a16="http://schemas.microsoft.com/office/drawing/2014/main" id="{58A85235-B4A2-4854-BB12-B5E4D29CF179}"/>
              </a:ext>
            </a:extLst>
          </p:cNvPr>
          <p:cNvSpPr>
            <a:spLocks noChangeShapeType="1"/>
          </p:cNvSpPr>
          <p:nvPr/>
        </p:nvSpPr>
        <p:spPr bwMode="auto">
          <a:xfrm flipH="1">
            <a:off x="845629" y="456151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32">
            <a:extLst>
              <a:ext uri="{FF2B5EF4-FFF2-40B4-BE49-F238E27FC236}">
                <a16:creationId xmlns:a16="http://schemas.microsoft.com/office/drawing/2014/main" id="{F70A8866-C4E5-4B9D-AB8B-894BB3190803}"/>
              </a:ext>
            </a:extLst>
          </p:cNvPr>
          <p:cNvSpPr>
            <a:spLocks noChangeShapeType="1"/>
          </p:cNvSpPr>
          <p:nvPr/>
        </p:nvSpPr>
        <p:spPr bwMode="auto">
          <a:xfrm flipH="1">
            <a:off x="11356976" y="252437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2">
            <a:extLst>
              <a:ext uri="{FF2B5EF4-FFF2-40B4-BE49-F238E27FC236}">
                <a16:creationId xmlns:a16="http://schemas.microsoft.com/office/drawing/2014/main" id="{2977457E-9C09-4344-96C2-9663D45DD81F}"/>
              </a:ext>
            </a:extLst>
          </p:cNvPr>
          <p:cNvSpPr>
            <a:spLocks noChangeShapeType="1"/>
          </p:cNvSpPr>
          <p:nvPr/>
        </p:nvSpPr>
        <p:spPr bwMode="auto">
          <a:xfrm flipH="1">
            <a:off x="11356976" y="30327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32">
            <a:extLst>
              <a:ext uri="{FF2B5EF4-FFF2-40B4-BE49-F238E27FC236}">
                <a16:creationId xmlns:a16="http://schemas.microsoft.com/office/drawing/2014/main" id="{F18A9365-EDB2-4CC3-A786-A5B3C1A91071}"/>
              </a:ext>
            </a:extLst>
          </p:cNvPr>
          <p:cNvSpPr>
            <a:spLocks noChangeShapeType="1"/>
          </p:cNvSpPr>
          <p:nvPr/>
        </p:nvSpPr>
        <p:spPr bwMode="auto">
          <a:xfrm flipH="1">
            <a:off x="11356976" y="3542343"/>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32">
            <a:extLst>
              <a:ext uri="{FF2B5EF4-FFF2-40B4-BE49-F238E27FC236}">
                <a16:creationId xmlns:a16="http://schemas.microsoft.com/office/drawing/2014/main" id="{A68D5C88-82DC-4AC6-B140-77B4D6D98E3A}"/>
              </a:ext>
            </a:extLst>
          </p:cNvPr>
          <p:cNvSpPr>
            <a:spLocks noChangeShapeType="1"/>
          </p:cNvSpPr>
          <p:nvPr/>
        </p:nvSpPr>
        <p:spPr bwMode="auto">
          <a:xfrm flipH="1">
            <a:off x="11359616" y="4068764"/>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32">
            <a:extLst>
              <a:ext uri="{FF2B5EF4-FFF2-40B4-BE49-F238E27FC236}">
                <a16:creationId xmlns:a16="http://schemas.microsoft.com/office/drawing/2014/main" id="{9319A378-5FD3-4800-A909-FB895D89CDAC}"/>
              </a:ext>
            </a:extLst>
          </p:cNvPr>
          <p:cNvSpPr>
            <a:spLocks noChangeShapeType="1"/>
          </p:cNvSpPr>
          <p:nvPr/>
        </p:nvSpPr>
        <p:spPr bwMode="auto">
          <a:xfrm flipH="1">
            <a:off x="11356976" y="4560438"/>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r>
              <a:rPr lang="en-US"/>
              <a:t>					</a:t>
            </a:r>
          </a:p>
        </p:txBody>
      </p:sp>
      <p:sp>
        <p:nvSpPr>
          <p:cNvPr id="67" name="Rectangle 23">
            <a:extLst>
              <a:ext uri="{FF2B5EF4-FFF2-40B4-BE49-F238E27FC236}">
                <a16:creationId xmlns:a16="http://schemas.microsoft.com/office/drawing/2014/main" id="{9013DD69-5028-4859-818F-A45F7416C17B}"/>
              </a:ext>
            </a:extLst>
          </p:cNvPr>
          <p:cNvSpPr>
            <a:spLocks noChangeArrowheads="1"/>
          </p:cNvSpPr>
          <p:nvPr/>
        </p:nvSpPr>
        <p:spPr bwMode="auto">
          <a:xfrm>
            <a:off x="3921125" y="5148262"/>
            <a:ext cx="3502025" cy="509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20">
            <a:extLst>
              <a:ext uri="{FF2B5EF4-FFF2-40B4-BE49-F238E27FC236}">
                <a16:creationId xmlns:a16="http://schemas.microsoft.com/office/drawing/2014/main" id="{BB90E97C-144B-4F7F-93B1-BCA3CB0CA7B7}"/>
              </a:ext>
            </a:extLst>
          </p:cNvPr>
          <p:cNvSpPr>
            <a:spLocks noChangeArrowheads="1"/>
          </p:cNvSpPr>
          <p:nvPr/>
        </p:nvSpPr>
        <p:spPr bwMode="auto">
          <a:xfrm>
            <a:off x="823952" y="511085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600">
                <a:solidFill>
                  <a:srgbClr val="000000"/>
                </a:solidFill>
                <a:latin typeface="Calibri" panose="020F0502020204030204" pitchFamily="34" charset="0"/>
              </a:rPr>
              <a:t>Cost Management (Charge Back)</a:t>
            </a:r>
          </a:p>
        </p:txBody>
      </p:sp>
      <p:sp>
        <p:nvSpPr>
          <p:cNvPr id="69" name="Rectangle 21">
            <a:extLst>
              <a:ext uri="{FF2B5EF4-FFF2-40B4-BE49-F238E27FC236}">
                <a16:creationId xmlns:a16="http://schemas.microsoft.com/office/drawing/2014/main" id="{D2F42BB5-488D-4479-A3D0-BAF34E7423BA}"/>
              </a:ext>
            </a:extLst>
          </p:cNvPr>
          <p:cNvSpPr>
            <a:spLocks noChangeArrowheads="1"/>
          </p:cNvSpPr>
          <p:nvPr/>
        </p:nvSpPr>
        <p:spPr bwMode="auto">
          <a:xfrm>
            <a:off x="4325977" y="511085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600">
                <a:solidFill>
                  <a:srgbClr val="000000"/>
                </a:solidFill>
                <a:latin typeface="Calibri" panose="020F0502020204030204" pitchFamily="34" charset="0"/>
              </a:rPr>
              <a:t>Billing Tags, Business as usual</a:t>
            </a:r>
          </a:p>
        </p:txBody>
      </p:sp>
      <p:sp>
        <p:nvSpPr>
          <p:cNvPr id="70" name="Rectangle 22">
            <a:extLst>
              <a:ext uri="{FF2B5EF4-FFF2-40B4-BE49-F238E27FC236}">
                <a16:creationId xmlns:a16="http://schemas.microsoft.com/office/drawing/2014/main" id="{6DFA066B-0262-408D-839C-CBA3A32DD4A1}"/>
              </a:ext>
            </a:extLst>
          </p:cNvPr>
          <p:cNvSpPr>
            <a:spLocks noChangeArrowheads="1"/>
          </p:cNvSpPr>
          <p:nvPr/>
        </p:nvSpPr>
        <p:spPr bwMode="auto">
          <a:xfrm>
            <a:off x="7828002" y="5110858"/>
            <a:ext cx="3502025" cy="509587"/>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1600">
                <a:solidFill>
                  <a:srgbClr val="000000"/>
                </a:solidFill>
                <a:latin typeface="Calibri" panose="020F0502020204030204" pitchFamily="34" charset="0"/>
              </a:rPr>
              <a:t>Complex </a:t>
            </a:r>
          </a:p>
        </p:txBody>
      </p:sp>
      <p:sp>
        <p:nvSpPr>
          <p:cNvPr id="71" name="Line 32">
            <a:extLst>
              <a:ext uri="{FF2B5EF4-FFF2-40B4-BE49-F238E27FC236}">
                <a16:creationId xmlns:a16="http://schemas.microsoft.com/office/drawing/2014/main" id="{F3095EA8-068C-4BFC-8BC3-331ABE2DC08B}"/>
              </a:ext>
            </a:extLst>
          </p:cNvPr>
          <p:cNvSpPr>
            <a:spLocks noChangeShapeType="1"/>
          </p:cNvSpPr>
          <p:nvPr/>
        </p:nvSpPr>
        <p:spPr bwMode="auto">
          <a:xfrm flipH="1">
            <a:off x="11350625" y="5086857"/>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32">
            <a:extLst>
              <a:ext uri="{FF2B5EF4-FFF2-40B4-BE49-F238E27FC236}">
                <a16:creationId xmlns:a16="http://schemas.microsoft.com/office/drawing/2014/main" id="{6D9E7AAB-F3C5-472D-BDC9-61C504F351CE}"/>
              </a:ext>
            </a:extLst>
          </p:cNvPr>
          <p:cNvSpPr>
            <a:spLocks noChangeShapeType="1"/>
          </p:cNvSpPr>
          <p:nvPr/>
        </p:nvSpPr>
        <p:spPr bwMode="auto">
          <a:xfrm flipH="1">
            <a:off x="823952" y="5086856"/>
            <a:ext cx="0" cy="526419"/>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31">
            <a:extLst>
              <a:ext uri="{FF2B5EF4-FFF2-40B4-BE49-F238E27FC236}">
                <a16:creationId xmlns:a16="http://schemas.microsoft.com/office/drawing/2014/main" id="{6B639BF8-A07E-4F0F-A51E-43AF50213C16}"/>
              </a:ext>
            </a:extLst>
          </p:cNvPr>
          <p:cNvSpPr>
            <a:spLocks noChangeShapeType="1"/>
          </p:cNvSpPr>
          <p:nvPr/>
        </p:nvSpPr>
        <p:spPr bwMode="auto">
          <a:xfrm>
            <a:off x="844550" y="5611388"/>
            <a:ext cx="10517188"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49790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fade">
                                      <p:cBhvr>
                                        <p:cTn id="95" dur="500"/>
                                        <p:tgtEl>
                                          <p:spTgt spid="4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fade">
                                      <p:cBhvr>
                                        <p:cTn id="107" dur="500"/>
                                        <p:tgtEl>
                                          <p:spTgt spid="6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500"/>
                                        <p:tgtEl>
                                          <p:spTgt spid="1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fade">
                                      <p:cBhvr>
                                        <p:cTn id="115" dur="500"/>
                                        <p:tgtEl>
                                          <p:spTgt spid="1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fade">
                                      <p:cBhvr>
                                        <p:cTn id="118" dur="500"/>
                                        <p:tgtEl>
                                          <p:spTgt spid="2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500"/>
                                        <p:tgtEl>
                                          <p:spTgt spid="4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500"/>
                                        <p:tgtEl>
                                          <p:spTgt spid="4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500"/>
                                        <p:tgtEl>
                                          <p:spTgt spid="5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500"/>
                                        <p:tgtEl>
                                          <p:spTgt spid="5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500"/>
                                        <p:tgtEl>
                                          <p:spTgt spid="6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
                                        </p:tgtEl>
                                        <p:attrNameLst>
                                          <p:attrName>style.visibility</p:attrName>
                                        </p:attrNameLst>
                                      </p:cBhvr>
                                      <p:to>
                                        <p:strVal val="visible"/>
                                      </p:to>
                                    </p:set>
                                    <p:animEffect transition="in" filter="fade">
                                      <p:cBhvr>
                                        <p:cTn id="139" dur="500"/>
                                        <p:tgtEl>
                                          <p:spTgt spid="3"/>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1"/>
                                        </p:tgtEl>
                                        <p:attrNameLst>
                                          <p:attrName>style.visibility</p:attrName>
                                        </p:attrNameLst>
                                      </p:cBhvr>
                                      <p:to>
                                        <p:strVal val="visible"/>
                                      </p:to>
                                    </p:set>
                                    <p:animEffect transition="in" filter="fade">
                                      <p:cBhvr>
                                        <p:cTn id="144" dur="500"/>
                                        <p:tgtEl>
                                          <p:spTgt spid="2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500"/>
                                        <p:tgtEl>
                                          <p:spTgt spid="22"/>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500"/>
                                        <p:tgtEl>
                                          <p:spTgt spid="2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500"/>
                                        <p:tgtEl>
                                          <p:spTgt spid="3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1"/>
                                        </p:tgtEl>
                                        <p:attrNameLst>
                                          <p:attrName>style.visibility</p:attrName>
                                        </p:attrNameLst>
                                      </p:cBhvr>
                                      <p:to>
                                        <p:strVal val="visible"/>
                                      </p:to>
                                    </p:set>
                                    <p:animEffect transition="in" filter="fade">
                                      <p:cBhvr>
                                        <p:cTn id="156" dur="500"/>
                                        <p:tgtEl>
                                          <p:spTgt spid="51"/>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2"/>
                                        </p:tgtEl>
                                        <p:attrNameLst>
                                          <p:attrName>style.visibility</p:attrName>
                                        </p:attrNameLst>
                                      </p:cBhvr>
                                      <p:to>
                                        <p:strVal val="visible"/>
                                      </p:to>
                                    </p:set>
                                    <p:animEffect transition="in" filter="fade">
                                      <p:cBhvr>
                                        <p:cTn id="159" dur="500"/>
                                        <p:tgtEl>
                                          <p:spTgt spid="5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fade">
                                      <p:cBhvr>
                                        <p:cTn id="162" dur="500"/>
                                        <p:tgtEl>
                                          <p:spTgt spid="53"/>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0"/>
                                        </p:tgtEl>
                                        <p:attrNameLst>
                                          <p:attrName>style.visibility</p:attrName>
                                        </p:attrNameLst>
                                      </p:cBhvr>
                                      <p:to>
                                        <p:strVal val="visible"/>
                                      </p:to>
                                    </p:set>
                                    <p:animEffect transition="in" filter="fade">
                                      <p:cBhvr>
                                        <p:cTn id="165" dur="500"/>
                                        <p:tgtEl>
                                          <p:spTgt spid="6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65"/>
                                        </p:tgtEl>
                                        <p:attrNameLst>
                                          <p:attrName>style.visibility</p:attrName>
                                        </p:attrNameLst>
                                      </p:cBhvr>
                                      <p:to>
                                        <p:strVal val="visible"/>
                                      </p:to>
                                    </p:set>
                                    <p:animEffect transition="in" filter="fade">
                                      <p:cBhvr>
                                        <p:cTn id="168" dur="500"/>
                                        <p:tgtEl>
                                          <p:spTgt spid="65"/>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24"/>
                                        </p:tgtEl>
                                        <p:attrNameLst>
                                          <p:attrName>style.visibility</p:attrName>
                                        </p:attrNameLst>
                                      </p:cBhvr>
                                      <p:to>
                                        <p:strVal val="visible"/>
                                      </p:to>
                                    </p:set>
                                    <p:animEffect transition="in" filter="fade">
                                      <p:cBhvr>
                                        <p:cTn id="173" dur="500"/>
                                        <p:tgtEl>
                                          <p:spTgt spid="2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500"/>
                                        <p:tgtEl>
                                          <p:spTgt spid="25"/>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6"/>
                                        </p:tgtEl>
                                        <p:attrNameLst>
                                          <p:attrName>style.visibility</p:attrName>
                                        </p:attrNameLst>
                                      </p:cBhvr>
                                      <p:to>
                                        <p:strVal val="visible"/>
                                      </p:to>
                                    </p:set>
                                    <p:animEffect transition="in" filter="fade">
                                      <p:cBhvr>
                                        <p:cTn id="179" dur="500"/>
                                        <p:tgtEl>
                                          <p:spTgt spid="2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2"/>
                                        </p:tgtEl>
                                        <p:attrNameLst>
                                          <p:attrName>style.visibility</p:attrName>
                                        </p:attrNameLst>
                                      </p:cBhvr>
                                      <p:to>
                                        <p:strVal val="visible"/>
                                      </p:to>
                                    </p:set>
                                    <p:animEffect transition="in" filter="fade">
                                      <p:cBhvr>
                                        <p:cTn id="182" dur="500"/>
                                        <p:tgtEl>
                                          <p:spTgt spid="32"/>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6"/>
                                        </p:tgtEl>
                                        <p:attrNameLst>
                                          <p:attrName>style.visibility</p:attrName>
                                        </p:attrNameLst>
                                      </p:cBhvr>
                                      <p:to>
                                        <p:strVal val="visible"/>
                                      </p:to>
                                    </p:set>
                                    <p:animEffect transition="in" filter="fade">
                                      <p:cBhvr>
                                        <p:cTn id="185" dur="500"/>
                                        <p:tgtEl>
                                          <p:spTgt spid="3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54"/>
                                        </p:tgtEl>
                                        <p:attrNameLst>
                                          <p:attrName>style.visibility</p:attrName>
                                        </p:attrNameLst>
                                      </p:cBhvr>
                                      <p:to>
                                        <p:strVal val="visible"/>
                                      </p:to>
                                    </p:set>
                                    <p:animEffect transition="in" filter="fade">
                                      <p:cBhvr>
                                        <p:cTn id="188" dur="500"/>
                                        <p:tgtEl>
                                          <p:spTgt spid="54"/>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55"/>
                                        </p:tgtEl>
                                        <p:attrNameLst>
                                          <p:attrName>style.visibility</p:attrName>
                                        </p:attrNameLst>
                                      </p:cBhvr>
                                      <p:to>
                                        <p:strVal val="visible"/>
                                      </p:to>
                                    </p:set>
                                    <p:animEffect transition="in" filter="fade">
                                      <p:cBhvr>
                                        <p:cTn id="191" dur="500"/>
                                        <p:tgtEl>
                                          <p:spTgt spid="55"/>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56"/>
                                        </p:tgtEl>
                                        <p:attrNameLst>
                                          <p:attrName>style.visibility</p:attrName>
                                        </p:attrNameLst>
                                      </p:cBhvr>
                                      <p:to>
                                        <p:strVal val="visible"/>
                                      </p:to>
                                    </p:set>
                                    <p:animEffect transition="in" filter="fade">
                                      <p:cBhvr>
                                        <p:cTn id="194" dur="500"/>
                                        <p:tgtEl>
                                          <p:spTgt spid="5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1"/>
                                        </p:tgtEl>
                                        <p:attrNameLst>
                                          <p:attrName>style.visibility</p:attrName>
                                        </p:attrNameLst>
                                      </p:cBhvr>
                                      <p:to>
                                        <p:strVal val="visible"/>
                                      </p:to>
                                    </p:set>
                                    <p:animEffect transition="in" filter="fade">
                                      <p:cBhvr>
                                        <p:cTn id="197" dur="500"/>
                                        <p:tgtEl>
                                          <p:spTgt spid="6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fade">
                                      <p:cBhvr>
                                        <p:cTn id="200" dur="500"/>
                                        <p:tgtEl>
                                          <p:spTgt spid="66"/>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67"/>
                                        </p:tgtEl>
                                        <p:attrNameLst>
                                          <p:attrName>style.visibility</p:attrName>
                                        </p:attrNameLst>
                                      </p:cBhvr>
                                      <p:to>
                                        <p:strVal val="visible"/>
                                      </p:to>
                                    </p:set>
                                    <p:animEffect transition="in" filter="fade">
                                      <p:cBhvr>
                                        <p:cTn id="205" dur="500"/>
                                        <p:tgtEl>
                                          <p:spTgt spid="67"/>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fade">
                                      <p:cBhvr>
                                        <p:cTn id="210" dur="500"/>
                                        <p:tgtEl>
                                          <p:spTgt spid="6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69"/>
                                        </p:tgtEl>
                                        <p:attrNameLst>
                                          <p:attrName>style.visibility</p:attrName>
                                        </p:attrNameLst>
                                      </p:cBhvr>
                                      <p:to>
                                        <p:strVal val="visible"/>
                                      </p:to>
                                    </p:set>
                                    <p:animEffect transition="in" filter="fade">
                                      <p:cBhvr>
                                        <p:cTn id="213" dur="500"/>
                                        <p:tgtEl>
                                          <p:spTgt spid="6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0"/>
                                        </p:tgtEl>
                                        <p:attrNameLst>
                                          <p:attrName>style.visibility</p:attrName>
                                        </p:attrNameLst>
                                      </p:cBhvr>
                                      <p:to>
                                        <p:strVal val="visible"/>
                                      </p:to>
                                    </p:set>
                                    <p:animEffect transition="in" filter="fade">
                                      <p:cBhvr>
                                        <p:cTn id="216" dur="500"/>
                                        <p:tgtEl>
                                          <p:spTgt spid="70"/>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71"/>
                                        </p:tgtEl>
                                        <p:attrNameLst>
                                          <p:attrName>style.visibility</p:attrName>
                                        </p:attrNameLst>
                                      </p:cBhvr>
                                      <p:to>
                                        <p:strVal val="visible"/>
                                      </p:to>
                                    </p:set>
                                    <p:animEffect transition="in" filter="fade">
                                      <p:cBhvr>
                                        <p:cTn id="219" dur="500"/>
                                        <p:tgtEl>
                                          <p:spTgt spid="7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72"/>
                                        </p:tgtEl>
                                        <p:attrNameLst>
                                          <p:attrName>style.visibility</p:attrName>
                                        </p:attrNameLst>
                                      </p:cBhvr>
                                      <p:to>
                                        <p:strVal val="visible"/>
                                      </p:to>
                                    </p:set>
                                    <p:animEffect transition="in" filter="fade">
                                      <p:cBhvr>
                                        <p:cTn id="222" dur="500"/>
                                        <p:tgtEl>
                                          <p:spTgt spid="72"/>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73"/>
                                        </p:tgtEl>
                                        <p:attrNameLst>
                                          <p:attrName>style.visibility</p:attrName>
                                        </p:attrNameLst>
                                      </p:cBhvr>
                                      <p:to>
                                        <p:strVal val="visible"/>
                                      </p:to>
                                    </p:set>
                                    <p:animEffect transition="in" filter="fade">
                                      <p:cBhvr>
                                        <p:cTn id="22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E0AD297-7949-49F7-8791-57F50CAA4572}"/>
              </a:ext>
            </a:extLst>
          </p:cNvPr>
          <p:cNvSpPr>
            <a:spLocks noGrp="1"/>
          </p:cNvSpPr>
          <p:nvPr>
            <p:ph type="title"/>
          </p:nvPr>
        </p:nvSpPr>
        <p:spPr>
          <a:xfrm>
            <a:off x="505378" y="457200"/>
            <a:ext cx="10848422" cy="553998"/>
          </a:xfrm>
        </p:spPr>
        <p:txBody>
          <a:bodyPr>
            <a:normAutofit fontScale="90000"/>
          </a:bodyPr>
          <a:lstStyle/>
          <a:p>
            <a:r>
              <a:rPr lang="en-GB"/>
              <a:t>Cluster Isolation - Summary</a:t>
            </a:r>
          </a:p>
        </p:txBody>
      </p:sp>
      <p:sp>
        <p:nvSpPr>
          <p:cNvPr id="4" name="Content Placeholder 4">
            <a:extLst>
              <a:ext uri="{FF2B5EF4-FFF2-40B4-BE49-F238E27FC236}">
                <a16:creationId xmlns:a16="http://schemas.microsoft.com/office/drawing/2014/main" id="{5E4DA55E-C1AC-4181-B54D-1EB17117276A}"/>
              </a:ext>
            </a:extLst>
          </p:cNvPr>
          <p:cNvSpPr txBox="1">
            <a:spLocks/>
          </p:cNvSpPr>
          <p:nvPr/>
        </p:nvSpPr>
        <p:spPr>
          <a:xfrm>
            <a:off x="548640" y="1386348"/>
            <a:ext cx="10805160" cy="4790615"/>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latin typeface="Segoe UI Semibold" panose="020B0702040204020203" pitchFamily="34" charset="0"/>
                <a:cs typeface="Segoe UI Semibold" panose="020B0702040204020203" pitchFamily="34" charset="0"/>
              </a:rPr>
              <a:t>Think of the sensitivity of the workload, cost, organization culture, operations model, and blast radius, when trying to choose which isolation pattern to use, a mixture is fine too.</a:t>
            </a:r>
          </a:p>
          <a:p>
            <a:endParaRPr lang="en-GB">
              <a:solidFill>
                <a:srgbClr val="0078D4"/>
              </a:solidFill>
              <a:latin typeface="Segoe UI Semibold" panose="020B0702040204020203" pitchFamily="34" charset="0"/>
              <a:cs typeface="Segoe UI Semibold" panose="020B0702040204020203" pitchFamily="34" charset="0"/>
            </a:endParaRPr>
          </a:p>
          <a:p>
            <a:r>
              <a:rPr lang="en-GB">
                <a:latin typeface="Segoe UI Semibold" panose="020B0702040204020203" pitchFamily="34" charset="0"/>
                <a:cs typeface="Segoe UI Semibold" panose="020B0702040204020203" pitchFamily="34" charset="0"/>
              </a:rPr>
              <a:t>Always use Namespaces even in physical isolation, never use the Default Namespace for production workloads</a:t>
            </a:r>
          </a:p>
          <a:p>
            <a:endParaRPr lang="en-GB">
              <a:latin typeface="Segoe UI Semibold" panose="020B0702040204020203" pitchFamily="34" charset="0"/>
              <a:cs typeface="Segoe UI Semibold" panose="020B0702040204020203" pitchFamily="34" charset="0"/>
            </a:endParaRPr>
          </a:p>
          <a:p>
            <a:r>
              <a:rPr lang="en-GB">
                <a:latin typeface="Segoe UI Semibold" panose="020B0702040204020203" pitchFamily="34" charset="0"/>
                <a:cs typeface="Segoe UI Semibold" panose="020B0702040204020203" pitchFamily="34" charset="0"/>
              </a:rPr>
              <a:t>Apply Resource Quotas</a:t>
            </a:r>
          </a:p>
          <a:p>
            <a:endParaRPr lang="en-GB">
              <a:latin typeface="Segoe UI Semibold" panose="020B0702040204020203" pitchFamily="34" charset="0"/>
              <a:cs typeface="Segoe UI Semibold" panose="020B0702040204020203" pitchFamily="34" charset="0"/>
            </a:endParaRPr>
          </a:p>
          <a:p>
            <a:pPr marL="0" indent="0">
              <a:buFont typeface="Wingdings" panose="05000000000000000000" pitchFamily="2" charset="2"/>
              <a:buNone/>
            </a:pPr>
            <a:endParaRPr lang="en-GB"/>
          </a:p>
          <a:p>
            <a:endParaRPr lang="en-GB"/>
          </a:p>
          <a:p>
            <a:endParaRPr lang="en-GB"/>
          </a:p>
        </p:txBody>
      </p:sp>
    </p:spTree>
    <p:extLst>
      <p:ext uri="{BB962C8B-B14F-4D97-AF65-F5344CB8AC3E}">
        <p14:creationId xmlns:p14="http://schemas.microsoft.com/office/powerpoint/2010/main" val="380767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8FC3D0B-C422-4654-BECB-5816C3309B23}"/>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151ECDD9-E47D-4B81-B009-20567DD7626F}"/>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03547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329B596-2709-4989-A4AA-6A385A86B064}"/>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597468BE-45D2-43E2-A94E-47AB02CDDA2E}"/>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295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DB39865-3004-465D-9AE3-5DB5309E2A9C}"/>
              </a:ext>
            </a:extLst>
          </p:cNvPr>
          <p:cNvSpPr>
            <a:spLocks noGrp="1"/>
          </p:cNvSpPr>
          <p:nvPr>
            <p:ph type="title"/>
          </p:nvPr>
        </p:nvSpPr>
        <p:spPr/>
        <p:txBody>
          <a:bodyPr/>
          <a:lstStyle/>
          <a:p>
            <a:pPr algn="ctr"/>
            <a:r>
              <a:rPr lang="en-US" sz="4704">
                <a:latin typeface="Segoe UI Semibold" panose="020B0702040204020203" pitchFamily="34" charset="0"/>
                <a:cs typeface="Segoe UI Semibold" panose="020B0702040204020203" pitchFamily="34" charset="0"/>
              </a:rPr>
              <a:t>The</a:t>
            </a:r>
            <a:r>
              <a:rPr lang="en-US" sz="4704">
                <a:solidFill>
                  <a:schemeClr val="accent1"/>
                </a:solidFill>
                <a:latin typeface="Segoe UI Semibold" panose="020B0702040204020203" pitchFamily="34" charset="0"/>
                <a:cs typeface="Segoe UI Semibold" panose="020B0702040204020203" pitchFamily="34" charset="0"/>
              </a:rPr>
              <a:t> benefits </a:t>
            </a:r>
            <a:r>
              <a:rPr lang="en-US" sz="4704">
                <a:latin typeface="Segoe UI Semibold" panose="020B0702040204020203" pitchFamily="34" charset="0"/>
                <a:cs typeface="Segoe UI Semibold" panose="020B0702040204020203" pitchFamily="34" charset="0"/>
              </a:rPr>
              <a:t>of using containers</a:t>
            </a:r>
            <a:endParaRPr lang="en-US" sz="4704">
              <a:solidFill>
                <a:schemeClr val="accent1"/>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DC1E056-C6ED-4315-8CD0-69BEA7AD365D}"/>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9990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6A66E85-82FD-459A-9F02-A3845AC07D8B}"/>
              </a:ext>
            </a:extLst>
          </p:cNvPr>
          <p:cNvSpPr>
            <a:spLocks noGrp="1"/>
          </p:cNvSpPr>
          <p:nvPr>
            <p:ph type="title"/>
          </p:nvPr>
        </p:nvSpPr>
        <p:spPr/>
        <p:txBody>
          <a:bodyPr/>
          <a:lstStyle/>
          <a:p>
            <a:pPr algn="ctr"/>
            <a:r>
              <a:rPr lang="en-US" sz="4705">
                <a:latin typeface="Segoe UI Semibold" panose="020B0702040204020203" pitchFamily="34" charset="0"/>
                <a:cs typeface="Segoe UI Semibold" panose="020B0702040204020203" pitchFamily="34" charset="0"/>
              </a:rPr>
              <a:t>The</a:t>
            </a:r>
            <a:r>
              <a:rPr lang="en-US" sz="4705">
                <a:solidFill>
                  <a:schemeClr val="accent1"/>
                </a:solidFill>
                <a:latin typeface="Segoe UI Semibold" panose="020B0702040204020203" pitchFamily="34" charset="0"/>
                <a:cs typeface="Segoe UI Semibold" panose="020B0702040204020203" pitchFamily="34" charset="0"/>
              </a:rPr>
              <a:t> benefits </a:t>
            </a:r>
            <a:r>
              <a:rPr lang="en-US" sz="4705">
                <a:latin typeface="Segoe UI Semibold" panose="020B0702040204020203" pitchFamily="34" charset="0"/>
                <a:cs typeface="Segoe UI Semibold" panose="020B0702040204020203" pitchFamily="34" charset="0"/>
              </a:rPr>
              <a:t>of using containers</a:t>
            </a:r>
            <a:endParaRPr lang="en-US" sz="4705" dirty="0">
              <a:solidFill>
                <a:schemeClr val="accent1"/>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A423C62-C147-45D5-9D04-46F85BAA392C}"/>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269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63EC417-F648-4FAA-A0B7-2980461CAEB5}"/>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D3BBFA2E-52EA-4CC5-AB9E-626490D2EEB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748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B31566D-A850-48B8-969F-2550CFDBB574}"/>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11F1C0CF-5DE3-4F8D-8DD2-C278F1CF41A1}"/>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561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35D5182-BE66-4EAB-8F22-FFC83CE2A8FE}"/>
              </a:ext>
            </a:extLst>
          </p:cNvPr>
          <p:cNvSpPr>
            <a:spLocks noGrp="1"/>
          </p:cNvSpPr>
          <p:nvPr>
            <p:ph type="title"/>
          </p:nvPr>
        </p:nvSpPr>
        <p:spPr/>
        <p:txBody>
          <a:bodyPr/>
          <a:lstStyle/>
          <a:p>
            <a:endParaRPr lang="pt-PT"/>
          </a:p>
        </p:txBody>
      </p:sp>
      <p:pic>
        <p:nvPicPr>
          <p:cNvPr id="3" name="Picture 2">
            <a:extLst>
              <a:ext uri="{FF2B5EF4-FFF2-40B4-BE49-F238E27FC236}">
                <a16:creationId xmlns:a16="http://schemas.microsoft.com/office/drawing/2014/main" id="{2F468CBC-7959-4A5F-80EB-ABDA9B74BB71}"/>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004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a14="http://schemas.microsoft.com/office/drawing/2010/main" xmlns:asvg="http://schemas.microsoft.com/office/drawing/2016/SVG/main" xmlns:c="http://schemas.openxmlformats.org/drawingml/2006/chart" xmlns:a16="http://schemas.microsoft.com/office/drawing/2014/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308_MSFT_Learn_Template_R1T1_me" id="{36D5CA8D-6F86-E844-B33F-A8DB44C4DB16}" vid="{EE68F488-91E7-7743-9934-8AE97B441B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837</TotalTime>
  <Words>2008</Words>
  <Application>Microsoft Office PowerPoint</Application>
  <PresentationFormat>Widescreen</PresentationFormat>
  <Paragraphs>365</Paragraphs>
  <Slides>36</Slides>
  <Notes>10</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Arial</vt:lpstr>
      <vt:lpstr>Calibri</vt:lpstr>
      <vt:lpstr>Calibri Light</vt:lpstr>
      <vt:lpstr>Consolas</vt:lpstr>
      <vt:lpstr>Helvetica Neue Medium</vt:lpstr>
      <vt:lpstr>Segoe UI</vt:lpstr>
      <vt:lpstr>Segoe UI Light</vt:lpstr>
      <vt:lpstr>Segoe UI Semibold</vt:lpstr>
      <vt:lpstr>Segoe UI Semilight</vt:lpstr>
      <vt:lpstr>Wingdings</vt:lpstr>
      <vt:lpstr>Office Theme</vt:lpstr>
      <vt:lpstr>3_Custom Design</vt:lpstr>
      <vt:lpstr>Cloud Skills Challenge</vt:lpstr>
      <vt:lpstr>Why modernize?</vt:lpstr>
      <vt:lpstr>PowerPoint Presentation</vt:lpstr>
      <vt:lpstr>PowerPoint Presentation</vt:lpstr>
      <vt:lpstr>The benefits of using containers</vt:lpstr>
      <vt:lpstr>The benefits of using containers</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Azure Kubernetes Service (AKS)</vt:lpstr>
      <vt:lpstr>Azure Kubernetes Service (AKS)</vt:lpstr>
      <vt:lpstr>PowerPoint Presentation</vt:lpstr>
      <vt:lpstr>PowerPoint Presentation</vt:lpstr>
      <vt:lpstr>How to create your first cluster?</vt:lpstr>
      <vt:lpstr>Kubernetes Resources</vt:lpstr>
      <vt:lpstr>PowerPoint Presentation</vt:lpstr>
      <vt:lpstr>PowerPoint Presentation</vt:lpstr>
      <vt:lpstr>PowerPoint Presentation</vt:lpstr>
      <vt:lpstr>What is a pod? Considerations..</vt:lpstr>
      <vt:lpstr>What is a pod?</vt:lpstr>
      <vt:lpstr>PowerPoint Presentation</vt:lpstr>
      <vt:lpstr>Kubernetes manifest: Pod</vt:lpstr>
      <vt:lpstr>PowerPoint Presentation</vt:lpstr>
      <vt:lpstr>How to run your first workload?</vt:lpstr>
      <vt:lpstr>Cluster Isolation</vt:lpstr>
      <vt:lpstr>PowerPoint Presentation</vt:lpstr>
      <vt:lpstr>PowerPoint Presentation</vt:lpstr>
      <vt:lpstr>PowerPoint Presentation</vt:lpstr>
      <vt:lpstr>PowerPoint Presentation</vt:lpstr>
      <vt:lpstr>PowerPoint Presentation</vt:lpstr>
      <vt:lpstr>Cluster Isolation -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on Azure Overview</dc:title>
  <dc:creator>Rita Silveira da Costa</dc:creator>
  <cp:lastModifiedBy>Tiago Bernardo</cp:lastModifiedBy>
  <cp:revision>2</cp:revision>
  <dcterms:created xsi:type="dcterms:W3CDTF">2018-12-07T10:53:39Z</dcterms:created>
  <dcterms:modified xsi:type="dcterms:W3CDTF">2021-03-26T10:32:57Z</dcterms:modified>
</cp:coreProperties>
</file>